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12"/>
  </p:notesMasterIdLst>
  <p:sldIdLst>
    <p:sldId id="300" r:id="rId2"/>
    <p:sldId id="298" r:id="rId3"/>
    <p:sldId id="271" r:id="rId4"/>
    <p:sldId id="276" r:id="rId5"/>
    <p:sldId id="301" r:id="rId6"/>
    <p:sldId id="303" r:id="rId7"/>
    <p:sldId id="305" r:id="rId8"/>
    <p:sldId id="306" r:id="rId9"/>
    <p:sldId id="307" r:id="rId10"/>
    <p:sldId id="3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2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D2C1A-999A-4822-86A4-B377F964531B}" type="doc">
      <dgm:prSet loTypeId="urn:microsoft.com/office/officeart/2005/8/layout/vList2" loCatId="list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D1051C-B73C-47CB-99DB-D87DB5198F5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just"/>
          <a:r>
            <a:rPr kumimoji="0" 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Глибока розробка найважливіших філософських питань суспільного розвитку, правових та цивілізаційних проблем сучасності </a:t>
          </a:r>
          <a:r>
            <a:rPr lang="uk-UA" sz="2400" b="1" noProof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uk-UA" sz="2000" b="1" noProof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522BC5C-0861-4E73-B39F-6BF85A2D55E3}" type="parTrans" cxnId="{97370701-C951-4F61-8885-D5EE48372DBD}">
      <dgm:prSet/>
      <dgm:spPr/>
      <dgm:t>
        <a:bodyPr/>
        <a:lstStyle/>
        <a:p>
          <a:endParaRPr lang="ru-RU"/>
        </a:p>
      </dgm:t>
    </dgm:pt>
    <dgm:pt modelId="{73EFAE7C-F2AE-4A4A-8FE5-6D47D9ECF17B}" type="sibTrans" cxnId="{97370701-C951-4F61-8885-D5EE48372DBD}">
      <dgm:prSet/>
      <dgm:spPr/>
      <dgm:t>
        <a:bodyPr/>
        <a:lstStyle/>
        <a:p>
          <a:endParaRPr lang="ru-RU"/>
        </a:p>
      </dgm:t>
    </dgm:pt>
    <dgm:pt modelId="{AF4915C3-CF44-4CDB-AB20-9086D505FD8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гуртка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спрямована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актуальні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пізнавальної діяльності людини, філософії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філософії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uk-UA" sz="2400" b="1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uk-UA" sz="2000" b="1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noProof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D1AC75-28D7-43DF-9637-E52A077CEB7B}" type="parTrans" cxnId="{A7568C9B-E292-4483-A55A-6AF59A43A358}">
      <dgm:prSet/>
      <dgm:spPr/>
      <dgm:t>
        <a:bodyPr/>
        <a:lstStyle/>
        <a:p>
          <a:endParaRPr lang="ru-RU"/>
        </a:p>
      </dgm:t>
    </dgm:pt>
    <dgm:pt modelId="{63B5AB65-60F7-461E-9DE6-4DF00DF3782E}" type="sibTrans" cxnId="{A7568C9B-E292-4483-A55A-6AF59A43A358}">
      <dgm:prSet/>
      <dgm:spPr/>
      <dgm:t>
        <a:bodyPr/>
        <a:lstStyle/>
        <a:p>
          <a:endParaRPr lang="ru-RU"/>
        </a:p>
      </dgm:t>
    </dgm:pt>
    <dgm:pt modelId="{F1E59D4B-5680-4426-81AC-1E0FF6113C3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uk-UA" sz="2400" b="1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роботі гуртка беруть участь студенти факультетів землевпорядкування та юридичного</a:t>
          </a:r>
        </a:p>
      </dgm:t>
    </dgm:pt>
    <dgm:pt modelId="{76B73BFC-D697-4306-B0C2-BBF9051AB696}" type="parTrans" cxnId="{211E9854-CBC3-4A98-9BA4-35FADF7CA7E7}">
      <dgm:prSet/>
      <dgm:spPr/>
      <dgm:t>
        <a:bodyPr/>
        <a:lstStyle/>
        <a:p>
          <a:endParaRPr lang="ru-RU"/>
        </a:p>
      </dgm:t>
    </dgm:pt>
    <dgm:pt modelId="{0DCF3068-7261-458F-A235-2AA87DC5BA3D}" type="sibTrans" cxnId="{211E9854-CBC3-4A98-9BA4-35FADF7CA7E7}">
      <dgm:prSet/>
      <dgm:spPr/>
      <dgm:t>
        <a:bodyPr/>
        <a:lstStyle/>
        <a:p>
          <a:endParaRPr lang="ru-RU"/>
        </a:p>
      </dgm:t>
    </dgm:pt>
    <dgm:pt modelId="{29FAF894-74F4-4F17-9A34-268AC12DF95E}" type="pres">
      <dgm:prSet presAssocID="{553D2C1A-999A-4822-86A4-B377F96453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FC5322-F071-482C-AAC0-9E7BAE5A99BC}" type="pres">
      <dgm:prSet presAssocID="{2ED1051C-B73C-47CB-99DB-D87DB5198F5F}" presName="parentText" presStyleLbl="node1" presStyleIdx="0" presStyleCnt="3" custScaleY="77716" custLinFactY="99803" custLinFactNeighborX="2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12993-FA73-41B0-B3DF-3ECA98E9C97E}" type="pres">
      <dgm:prSet presAssocID="{73EFAE7C-F2AE-4A4A-8FE5-6D47D9ECF17B}" presName="spacer" presStyleCnt="0"/>
      <dgm:spPr/>
    </dgm:pt>
    <dgm:pt modelId="{523DC303-BA56-4AAE-9189-7F8E3760BAF5}" type="pres">
      <dgm:prSet presAssocID="{AF4915C3-CF44-4CDB-AB20-9086D505FD87}" presName="parentText" presStyleLbl="node1" presStyleIdx="1" presStyleCnt="3" custScaleY="98114" custLinFactY="98843" custLinFactNeighborX="-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DC323-9E18-41D7-81D4-CC280FFA6EB5}" type="pres">
      <dgm:prSet presAssocID="{63B5AB65-60F7-461E-9DE6-4DF00DF3782E}" presName="spacer" presStyleCnt="0"/>
      <dgm:spPr/>
    </dgm:pt>
    <dgm:pt modelId="{CB8ED17F-41DD-4035-8F3C-64B02DF4BF0E}" type="pres">
      <dgm:prSet presAssocID="{F1E59D4B-5680-4426-81AC-1E0FF6113C39}" presName="parentText" presStyleLbl="node1" presStyleIdx="2" presStyleCnt="3" custScaleY="98114" custLinFactY="-177275" custLinFactNeighborX="-1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FF76C-F9D3-4F9B-853B-0435321ABA54}" type="presOf" srcId="{2ED1051C-B73C-47CB-99DB-D87DB5198F5F}" destId="{D4FC5322-F071-482C-AAC0-9E7BAE5A99BC}" srcOrd="0" destOrd="0" presId="urn:microsoft.com/office/officeart/2005/8/layout/vList2"/>
    <dgm:cxn modelId="{211E9854-CBC3-4A98-9BA4-35FADF7CA7E7}" srcId="{553D2C1A-999A-4822-86A4-B377F964531B}" destId="{F1E59D4B-5680-4426-81AC-1E0FF6113C39}" srcOrd="2" destOrd="0" parTransId="{76B73BFC-D697-4306-B0C2-BBF9051AB696}" sibTransId="{0DCF3068-7261-458F-A235-2AA87DC5BA3D}"/>
    <dgm:cxn modelId="{97370701-C951-4F61-8885-D5EE48372DBD}" srcId="{553D2C1A-999A-4822-86A4-B377F964531B}" destId="{2ED1051C-B73C-47CB-99DB-D87DB5198F5F}" srcOrd="0" destOrd="0" parTransId="{E522BC5C-0861-4E73-B39F-6BF85A2D55E3}" sibTransId="{73EFAE7C-F2AE-4A4A-8FE5-6D47D9ECF17B}"/>
    <dgm:cxn modelId="{0A13CC61-15A6-4F08-979F-71AD1EC909F6}" type="presOf" srcId="{AF4915C3-CF44-4CDB-AB20-9086D505FD87}" destId="{523DC303-BA56-4AAE-9189-7F8E3760BAF5}" srcOrd="0" destOrd="0" presId="urn:microsoft.com/office/officeart/2005/8/layout/vList2"/>
    <dgm:cxn modelId="{9002B618-9947-4823-BFCF-90CA998EA39E}" type="presOf" srcId="{F1E59D4B-5680-4426-81AC-1E0FF6113C39}" destId="{CB8ED17F-41DD-4035-8F3C-64B02DF4BF0E}" srcOrd="0" destOrd="0" presId="urn:microsoft.com/office/officeart/2005/8/layout/vList2"/>
    <dgm:cxn modelId="{A7568C9B-E292-4483-A55A-6AF59A43A358}" srcId="{553D2C1A-999A-4822-86A4-B377F964531B}" destId="{AF4915C3-CF44-4CDB-AB20-9086D505FD87}" srcOrd="1" destOrd="0" parTransId="{FCD1AC75-28D7-43DF-9637-E52A077CEB7B}" sibTransId="{63B5AB65-60F7-461E-9DE6-4DF00DF3782E}"/>
    <dgm:cxn modelId="{D7F7084F-1D7D-4B03-A7C9-2E875AEEFE88}" type="presOf" srcId="{553D2C1A-999A-4822-86A4-B377F964531B}" destId="{29FAF894-74F4-4F17-9A34-268AC12DF95E}" srcOrd="0" destOrd="0" presId="urn:microsoft.com/office/officeart/2005/8/layout/vList2"/>
    <dgm:cxn modelId="{D6E7BE56-3DDC-40E0-A999-949ACFE2CB79}" type="presParOf" srcId="{29FAF894-74F4-4F17-9A34-268AC12DF95E}" destId="{D4FC5322-F071-482C-AAC0-9E7BAE5A99BC}" srcOrd="0" destOrd="0" presId="urn:microsoft.com/office/officeart/2005/8/layout/vList2"/>
    <dgm:cxn modelId="{FDBF1C0B-F5DD-4031-BF58-63C68E1BD63C}" type="presParOf" srcId="{29FAF894-74F4-4F17-9A34-268AC12DF95E}" destId="{C7E12993-FA73-41B0-B3DF-3ECA98E9C97E}" srcOrd="1" destOrd="0" presId="urn:microsoft.com/office/officeart/2005/8/layout/vList2"/>
    <dgm:cxn modelId="{94096987-7684-4A9F-9B85-1B00768DCB7B}" type="presParOf" srcId="{29FAF894-74F4-4F17-9A34-268AC12DF95E}" destId="{523DC303-BA56-4AAE-9189-7F8E3760BAF5}" srcOrd="2" destOrd="0" presId="urn:microsoft.com/office/officeart/2005/8/layout/vList2"/>
    <dgm:cxn modelId="{A71AFF33-09A1-4F24-822F-D97ECF746F71}" type="presParOf" srcId="{29FAF894-74F4-4F17-9A34-268AC12DF95E}" destId="{B3CDC323-9E18-41D7-81D4-CC280FFA6EB5}" srcOrd="3" destOrd="0" presId="urn:microsoft.com/office/officeart/2005/8/layout/vList2"/>
    <dgm:cxn modelId="{10CFC3B6-879D-4B50-B62B-3C339EE3E685}" type="presParOf" srcId="{29FAF894-74F4-4F17-9A34-268AC12DF95E}" destId="{CB8ED17F-41DD-4035-8F3C-64B02DF4BF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C5322-F071-482C-AAC0-9E7BAE5A99BC}">
      <dsp:nvSpPr>
        <dsp:cNvPr id="0" name=""/>
        <dsp:cNvSpPr/>
      </dsp:nvSpPr>
      <dsp:spPr>
        <a:xfrm>
          <a:off x="0" y="1783099"/>
          <a:ext cx="8501122" cy="1350276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Глибока розробка найважливіших філософських питань суспільного розвитку, правових та цивілізаційних проблем сучасності </a:t>
          </a:r>
          <a:r>
            <a:rPr lang="uk-UA" sz="2400" b="1" kern="1200" noProof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uk-UA" sz="2000" b="1" kern="1200" noProof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5915" y="1849014"/>
        <a:ext cx="8369292" cy="1218446"/>
      </dsp:txXfrm>
    </dsp:sp>
    <dsp:sp modelId="{523DC303-BA56-4AAE-9189-7F8E3760BAF5}">
      <dsp:nvSpPr>
        <dsp:cNvPr id="0" name=""/>
        <dsp:cNvSpPr/>
      </dsp:nvSpPr>
      <dsp:spPr>
        <a:xfrm>
          <a:off x="0" y="3151256"/>
          <a:ext cx="8501122" cy="1704681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4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гуртка</a:t>
          </a:r>
          <a:r>
            <a:rPr lang="ru-RU" sz="24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спрямована</a:t>
          </a:r>
          <a:r>
            <a:rPr lang="ru-RU" sz="24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uk-UA" sz="24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актуальні</a:t>
          </a:r>
          <a:r>
            <a:rPr lang="ru-RU" sz="24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sz="24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пізнавальної діяльності людини, філософії</a:t>
          </a:r>
          <a:r>
            <a:rPr lang="ru-RU" sz="24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24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24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4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uk-UA" sz="2400" b="1" i="0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філософії</a:t>
          </a:r>
          <a:r>
            <a:rPr lang="ru-RU" sz="2400" b="1" i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uk-UA" sz="2400" b="1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uk-UA" sz="2000" b="1" kern="1200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 noProof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216" y="3234472"/>
        <a:ext cx="8334690" cy="1538249"/>
      </dsp:txXfrm>
    </dsp:sp>
    <dsp:sp modelId="{CB8ED17F-41DD-4035-8F3C-64B02DF4BF0E}">
      <dsp:nvSpPr>
        <dsp:cNvPr id="0" name=""/>
        <dsp:cNvSpPr/>
      </dsp:nvSpPr>
      <dsp:spPr>
        <a:xfrm>
          <a:off x="0" y="0"/>
          <a:ext cx="8501122" cy="1704681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роботі гуртка беруть участь студенти факультетів землевпорядкування та юридичного</a:t>
          </a:r>
        </a:p>
      </dsp:txBody>
      <dsp:txXfrm>
        <a:off x="83216" y="83216"/>
        <a:ext cx="8334690" cy="153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1FA619-9340-416F-9A39-CA9B9F1BA3DA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41588E-05B3-4BB3-BAEA-525D38FB8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31B985-B0DC-432D-843D-D48C41C3BC0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4C967B-ACA3-4BC1-B677-ABE5FFC378A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DCE4-A462-443B-B18E-CEC11146264F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AEA02-6CD4-46BC-8FE0-34DEAFCF7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1A18-490C-4726-8446-1AD613530908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0276-7E58-40D0-9627-44DAB16A8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E3CA-51F4-41FE-B783-70BC6F02CD23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B7B1-108B-4781-AD24-B46F1E338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BD6F-CFD6-4362-B35C-2A6CBA7C8AFD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837E2-6826-48D1-9650-D4D60B3EA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3917-DCA3-489E-AE90-350DD3221B43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7CD0-BF3E-4B0D-8AA5-DA562E57B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95E0-0AC6-4458-9051-F52BB0EC24DA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D51B-4F16-4DD2-9DB7-FC5D234C2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F36D-D703-4937-8CD2-EDA43B88B7FD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96C1E-52B7-4C0A-BAAE-A709E9117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C994-AD6A-4A28-9837-1DDB69D12141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8CCE-01E2-40F1-9662-26C79F4C7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B78D-8CE0-4CF0-B3CB-8B4BF32433C2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6BA-FBD0-4518-81C6-AE485A90D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D8ED-7196-4EF5-95D8-A99B6E9DFF85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CDBE-FEF0-40F2-B5CA-31549CB83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1923-9814-4098-89B5-9ECEB7D893E5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E97F-D5D3-479F-869A-53302D2F4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5AFA0F1-267B-4B39-8E4C-E562AC9E6B70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C25E86-AF66-44A9-88FF-2882A5340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1" r:id="rId4"/>
    <p:sldLayoutId id="2147483887" r:id="rId5"/>
    <p:sldLayoutId id="2147483882" r:id="rId6"/>
    <p:sldLayoutId id="2147483888" r:id="rId7"/>
    <p:sldLayoutId id="2147483889" r:id="rId8"/>
    <p:sldLayoutId id="2147483890" r:id="rId9"/>
    <p:sldLayoutId id="2147483883" r:id="rId10"/>
    <p:sldLayoutId id="21474838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7188" y="5572125"/>
            <a:ext cx="2009775" cy="527050"/>
          </a:xfrm>
          <a:extLst/>
        </p:spPr>
        <p:txBody>
          <a:bodyPr/>
          <a:lstStyle/>
          <a:p>
            <a:pPr>
              <a:defRPr/>
            </a:pPr>
            <a:r>
              <a:rPr lang="ru-RU" altLang="ru-RU" sz="2000" b="1" dirty="0"/>
              <a:t>Кафедра </a:t>
            </a:r>
            <a:r>
              <a:rPr lang="ru-RU" altLang="ru-RU" sz="2000" b="1" dirty="0" err="1"/>
              <a:t>філософії</a:t>
            </a:r>
            <a:endParaRPr lang="ru-RU" alt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86125" y="5143500"/>
            <a:ext cx="561181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 гуртка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к.філос.н.,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доц.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О.Д.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357188" y="1571625"/>
            <a:ext cx="850106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 роботи </a:t>
            </a:r>
          </a:p>
          <a:p>
            <a:pPr algn="ctr">
              <a:defRPr/>
            </a:pPr>
            <a:r>
              <a:rPr lang="uk-UA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студентського наукового гуртка</a:t>
            </a:r>
            <a:endParaRPr lang="ru-RU" alt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Сутність людини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семестр 2019 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uk-UA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7" descr="nubip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71500"/>
            <a:ext cx="4981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uk-UA" sz="4400" b="1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uk-UA" sz="4400" b="1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4400" b="1" smtClean="0">
                <a:solidFill>
                  <a:srgbClr val="002060"/>
                </a:solidFill>
              </a:rPr>
              <a:t>ДЯКУЮ ЗА УВАГУ!</a:t>
            </a:r>
            <a:endParaRPr lang="ru-RU" sz="4400" b="1" smtClean="0">
              <a:solidFill>
                <a:srgbClr val="002060"/>
              </a:solidFill>
            </a:endParaRPr>
          </a:p>
        </p:txBody>
      </p:sp>
      <p:pic>
        <p:nvPicPr>
          <p:cNvPr id="23555" name="Picture 7" descr="Shapka_panoram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10288"/>
            <a:ext cx="91440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nubip-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71500"/>
            <a:ext cx="4981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214313" y="1857375"/>
            <a:ext cx="3856037" cy="3949700"/>
          </a:xfrm>
          <a:prstGeom prst="vertic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 algn="just"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діяльності Гуртка є реалізація наукового і творчого потенціалу талановитих студентів Університету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defRPr/>
            </a:pP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defRPr/>
            </a:pP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3071813" y="285750"/>
            <a:ext cx="6072187" cy="6245225"/>
          </a:xfrm>
          <a:prstGeom prst="vertic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Основними завданнями </a:t>
            </a: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Гуртка є:</a:t>
            </a:r>
            <a:endParaRPr lang="ru-RU" sz="1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 науково-дослідницької діяльності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умов для розкриття наукового та творчого потенціалу членів Гуртка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залучення до участі в наукових конференціях, семінарах та інших науково-дослідницьких і просвітницьких заходах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сприятливих умов для активного залучення студентів до наукової діяльності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сприяння розширенню університетського, регіонального, всеукраїнського та міжнародного студентського співробітництва у сфері науки.</a:t>
            </a:r>
            <a:endParaRPr lang="ru-RU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1987550" y="115888"/>
            <a:ext cx="7191375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latin typeface="+mn-lt"/>
              </a:rPr>
              <a:t> </a:t>
            </a: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>
            <a:off x="2071688" y="214313"/>
            <a:ext cx="6767512" cy="695325"/>
          </a:xfrm>
          <a:prstGeom prst="horizont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 ТА ЗАВДАННЯ</a:t>
            </a:r>
            <a:endParaRPr lang="uk-UA" alt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858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/>
              <a:t/>
            </a:r>
            <a:br>
              <a:rPr lang="ru-RU" u="sng"/>
            </a:br>
            <a:endParaRPr lang="ru-RU" sz="4800" b="1" u="sng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AutoShape 4" descr="data:image/jpg;base64,/9j/4AAQSkZJRgABAQAAAQABAAD/2wCEAAkGBhQSERUUExIUFRMWFx4ZGBgVGR8dHRsaGBkXHSEdGx4dHSgeIR8jHhkYIC8gJyorLCwtGh8zNTA2NSksLSkBCQoKDgwOGg8PGjUlHyQsLCwsLCksLDU0LCwqLCksLCwsLzQtLCwsLCwqLCwsLCwsLCwsLCwsLCwsLCksLCksLP/AABEIAEEA8AMBIgACEQEDEQH/xAAbAAABBQEBAAAAAAAAAAAAAAAEAAIDBQYBB//EAEgQAAIBAwIEAwMHCQQIBwAAAAECEQMSIQAxBAUiQRMyUQZhcQcjM0JSgZEUcnOhsbKzwfAWdIPRFUNikqLCw8Q0RILS0/Hy/8QAGQEAAwEBAQAAAAAAAAAAAAAAAQIDAAQF/8QAKhEAAgIABgECBQUAAAAAAAAAAAECEQMEEiExQfAUUSIyYaGxE0JxkeH/2gAMAwEAAhEDEQA/ABaJfymaZLG7ZTAACspwSSbZGJuiMiCVUWrCnzETA3ZQoC79Q2JjMLmcqFW42xS0AI6jyjdgVOAsRgdjOGzkQ3lbHivE8IrFEKMejhhCkn/YyY+ydeIk+eh0nJ0h1OjabJeCM+XG7QAZxupI3jIwBqdOGyCzWmN0kLEGVxDW2mYHfG2xf+hG6ishm83lGcxsxiMiQBjt2Dm5SzMOoSuOlftZzjJAwDMwTnStr3/Jb08ys4IG17mGMk4ACnIMhguTb1YUFixwRoqpxQL02hJNTIW4SLmLWq3ZVzdiMehBIb2cOxZcmSSMzjM9ibRO8x2JnTqvs6ZuNQk+jVDAwBj7tz39ckk3E3p5leWZWcCIkBXgIr07puDfVgFiIOLd8ZnVQqt5mtKkswGYJOckFjNwOYubEQDxuWVpJSwfV2GQQdyAPX3nbaANcflTgKGZVW7JZ5MwcrgZkxnYE4O2smvcPp5g7USjx85LEyOnAaFkTgti6cHJiJOnrw8x1gGekoYgyIJIjLEQSuQMjJybS5GCJCuzWwCgKrMxDMQGiADNpn1zGjuC5IDCt1H62JMEdplowd840kppDLKvtlBw30j9QK7qSMRsSereC0jc2qNwZfxPHqylQaZqCLRJkgKIEbOWjO2zGdiNK3JqAgsouzuRvGfeD6j0P3aoOac1oANiqyiLreneIBkXAnGYjYb6aLc3UYt+fwH08Urcvt/oLx3NKa1XK1KQFsqTbg1ABa2+JAz33947S5jRYMRWV7liSbgC1uDDSRMqAd7QR3OqjieLWtUvThlHUFNRsF9lBYWyJM5G+xGp6lA1ZHhKAGyVE5EDpNiiMEeowYznujluLOZqK4ZY8T0t4gDdRDKuIIAJ3gAiGiLdwO4gOo8IHuUN0gwWlQ02sZY+W8bjedp9B6/KnIW11FTvfgZjIMbEHfc79gNH8t5OadzsZLnNsYibRA8vdvgRnTwylv4mScqIl4Sp4pOWAAk5MtE5ZiDEqMmd3+0IKr0HHzZRQxWEkwTJLSBM+UkgERbEmARqzpcXSpp1sQ3ugxPuH9eugE5f4r3KxtDLLERaDGJnCSQZi3MYzq3o8P3YmtkdXgKt1IikfIt0Bel17CTmRnvAxEb8ocK6lWdKpaBgKSokMAFbsuAew6mEHA1rhTtNotdhMnzgk9z7z7x20MnCVCCFLkEi8QY6TIxHY9t8nGkeSj0xtZjeIpbGSIApiIAuBg7xaAUm0zgmTBnT0o3Z+0AxUxdJg2mAAFEHB7gbbHb8byGpWk+EsQsqhmIzALZYgzt/lqvq8qpiA1IkNMA3KWHe0mADjtkHfManLJS/aw6jJVacNT+cLLAuJyQrbT1Y6bhjpkCB0nR4qQxQhJBMiWkNCiCQTEQpB7wWwGBOj4f2FSsLld1UYWQjgkBgcQBEG07TnbBFRxvsbXLslGopAZnZVY0zA+yZIAyQZMmO++oPLzXKDaKhmuo0yAGywa1Z6CZWoD3B7THr6xOjXNczM3X5Vzi6QQsgq7C7YDKKZ3nvE8IaRFN6TIe/iJEFTurMCYBiHUAEYEZOh6fEljuLwoWc+aAGsgwSPXcT3B1BprYI/jKMyYIsLTZG7ZtxsTfuCZKEiIgNWkWEzBIIM2zi5RZaPrYn4n84LhOGFQsrgBJbBxhWMqPrCSQMSSbRGiOHcgkzTdSptuPT04lu3Y5xNmCFzoWYD4qlaFscmGJtObQGyBmIuA2jEXZYaNWqEIHQQbTBmbRNpwTAYE9XwG6mIfyVRTXrLKDgmJwQwYi0AmY6o3BMkSdD8QOklG8NWAuK4gKqZFuQxI2zFp2E6PPJgT2hpDwSwY+YkmCJ6VOO8gDabT22jUXyQOt/Flsi1N49am86ZzThy9EljkHqj1IIKj7gskQAM5k6qPYJytWpDlS1qi1oJ8xOLWJ7bDuY210xhrwnErhSUZps9Tr1KIIIQk9jkYON5+7voZKyEwQRg46hAHaZz/8Aeu0+BSoJ+cK7SzYnEnrjt6gbe46FTktEuZqBmJmGa4ggARbEkd/x1xuGnZs9FST4D6fFXyEBEYJIJ7b5/nqStxCRDMk95t2BzgnbtoCn7N0XTNCmrBobIP1v1gjsdpiMaI/0Bw6oosVAhvABwCM9SjDDJBnsfXU9UW6HrYJTjqbdN9OIyLl29423HcDbRvD8RSAw6gHIgwsb4MQf6+Os1zDl/CsVDEEqwKMoVKnTKiGNPw33iIzOdxqq5xxdegKjI7U2FJahpEoKdREdgBaoW2QGMAyJgTg6eMFNpJkpOkanjfajhOHJv4gE9lW5ySfS3vP8/frMc59vWqSeHowKZBYkAmGa0dMYnpgFgxMCO+sPyqsHYln62AJNvlJxIExGQMCAABtrUcs5bTWrUFSo5pkK9Rx5mepcfDWQvWbd8DpJkjf1MPJYcN3ucMsxJ8bHOD5lVr0nrcVxJXh1cKxVrWbBqCxET0OG2aI2EAPg7xRdm4aktGr834puYqGUkWyxJ2gkEgsLYnVjz0+PV4am1Knw/DU2mmKgBLwDErk2GIiW9BnYv8gYMQvD1K1OLE6RlzB6Qwuexuk2kBSuTBOutRUVsQcm+Q08IgotQqBWNFaZuUkh7qSsIiMR4hXvchGNmdQpeHQUssOyhqg/2yon8DiPdHrqfl/Lx4tBgGYgUxxAYi1TSKXE956VaJaWUYwTqx41kLWgkrtgGP2e/RQGU3DzUbpcXkhVBIBmNgNyIudm2VEOZgavxwhlLWIdqtkkkAguALrgTEdt49+TR8m5ax4to+iggknBZsBffiSRgYG+2tZx9WoiWXQogQalgOCOwAjRTd7ApUQcTwdIVOtmIkgOCCQGAB6GWPqgm0hvjGjOQcFT6jTtQkKCCASR1b4JKgk5nMt6CM3y/hmrlrIUgnLv0iI2MSex9/Y6JbljuQJJK7ATmQBHSQdi4iQSG30X7ARomoBR50pQCoZwduwgsJM42OB3OdVPD8Oy12Vy8T63pYF6SBd0gxIwpNpAkKYt+U8sVP8AWVw2ScUwY9ZC3doyxH8tItBIXENGAYLfr77SdC6NRlxw6EdKy0bhP/cSPX/M6lrU6nlKp1mWUgMZA3g7N+GtDV5MDJDuH9Z/bAB/XrlAoRHhAsJBAGQR2N39HRs1FHSJp+SVYzdaDEzhoH4Gd8EQQQWcBQKVZZgSxjb7QyZMTOJx392tC/BeJl6Kj4tn/hEfr1A/BoZFtoAI92//AOvu0gaHcJxFSADLZ7AwAMZ7T9/3dtB809i+F4ibqQUt9akSh+OIE7djoyo6MbCThRcFbIk4JX/04Px1Q844g0+g1H+dlcggtGQRGDuAYjDfECWm+R7PPvaAtQdEpN4gqP4YR+nDhgDcrZXDEgKp6l0hXZWgiSzlQyTDEMBiSFILJKriIXpGJs+I5PWqO1R7VZOtBg+EFaV3wWzme8jZdDil9W0RBuBJKsMRKnEgCJGSN8jU55WMl8OwmqiBl+pbgv1dx1EKYIYqVIJNsC4h4NwyKtXCoF6FtSDMgAHuI+bJTzCLiD2wbSqnSVAIQqVK3QSrWllDe+0ATkAkTDEaqguSbzZjESAYPQSEiQLSe0nE5jgxMOUNmOnZDz6sAjC7pKyekqtzBHmCN9gRJ7SfSu+TT2dXiDVqGoysCUIWZKlVPbYzmTjHxGm+1lE3MGbqUC0D7ILAsekZLYzJwR2MR/JLzNU4qrRcD55Rbcfro223dWb8NU+KODJx5LYNa1Z6I/K0FNVuq2qFADxcLduu1WGNwDB7+mhON5RMfOArMlXW8GJ7ux1ecXTWRIiZP4RvOPdGgfyddiAfhBP8/wChrz9c/c9KKQBT4UKCA/4KBvnYDaPfptUi3LmB6CVOJzCmBE+mjTw47j4SBn3QBH3+/TvCAbrAUDYnAJPcf57zoR3e5RtUBcPXoMomIInpYTtmYWcCTvqajQpVALZKEm0xmPVIXt7wfeNFcTRWtUKqpKUxTZxJF5YuwBIIMDBMHuvodFGiVHQFgYURAAGw6dhHuxouJOzP8V8nHB1XvHiU3GxpOoXvutmR7hE7DGqXi+HHDVfBcLxDESjFSGElClqw15BhTaSVBxsdbxK7YV0IJG6i5cejqB/xBT+rQ3NeUpVUq/rKsB1IezKThSPhrrwczLCdS3RzYmCpb9mC4/mZ4kVRVUeL1PT8JcSxF6ARNVmKySxDXIWzFpNbnVS9vDqFaxAFQeEt5ayehncpJQ1CatpYSABmNFFOI4aR4Rdrza9EJa8lXLFNlmGbqiHA7MdA8Ly2o9Un8nKAk1ZuhSGvZVcqT87JiSbgyhYgxr11iRatPY4dEk6oJ59QSogaiKtGvwod1Z6iw1QgN4tOoFUM5ZbWU2iIgQsArlHPvymnRfFPxGsqAZ8OoGAcWzgZUgRs49J0qnFtQhjDIgBUJcFKfOz0t0U1khrCcBpbIEO+TunRah1IUry9RUMiUZzmIltlBMkwBgaMFS2YJb9GqfiqVJLUUgjaZwZkknuT3OqarVVixa64Gc7AQZxE9ts+/wBDJxlU1Ga000IEgtBkSMDMQR+GD20HxPE3PNNbaYI6QxJWcZkwRIIBiTsD6USRNsLo8QQQBIUHEZMyJ2EXZPpEHOw1Y8VRsVmZmBYYZmJtmAA0sBnsoInEY1kq/O6lF2pUbGAY0ySpBum0w1wAEiJIjE41reTeyhrcCtTxHWpWBcgXFIM2wt2GItJJkyTjJGme3IFvwc5ZxoDVHZzTpKhMtnpMkNIHkhRBIlursNaLlXMFBKrfSgEhaqgmD2AAkEETbOB+rz7ki48QUwviU1VQIIIRgywPMMNdP2gIP1dO5lzI2yrvRqgSreemx7BsEqSYGN8TnS8uma6PRX9sqIJBJgAQbHN0z5QEJI9+hzz2n4lyt5sMtrqSB3lgASOw7g/CKH2S9ogUip01MF1qEIVY3TcuJB7HzYjfGiOP51TqMtiBST7wTkRADTAGfefgRpOxjccNxSsoM/73fQr8WgJuO+I3JIJ2AJP6vTWapsKc9c2AQqs7iWjylyyjuDETn105qzeEGvfqwoZiCO5kAeWJ7+g1ghfEc0FMnBRnb6w3AhRPYEREH03iYp+e8VIuqMLAelM9Qghs+trDrG3bvoIcTerKLnC91KjJIw3cwYA8sTt65rn3MaFM2VSA8AFnqqsAHZVWTbn4R6aTg12ajieeK1pRxYJK0umYCm4GCCBbd0iBtCEtID4ziRF7BRcRIIBDXNkyO4IJAmcADck+b/2uopXp1APE6GpsADgqQy1aZeQHu+qFtgAGZaYK/PuMrs1hFGmTE0wQI7AsZJA7emdNaiCrPQubc94bhybmpteOgUyZP2SqycHDEtAg+/FPwjGoPFBZTJmJwA6sAkG7IBG07zE6zHCey7CKjNJJBLdTyDgzbJnfeJnGtlw9NFAgEKRAZsBgQ3lAXONzJGBsek8GZxddJDJUV9ZWdGTykkhpGVCqQGEiCCQMR9b7h57x3DtRq3ICCrSDGxH37z79ek1OIgEwArKCInDhlItglh5ZkScNnaQuYcsVrRaD9VbWn6k+aYJO922AfhLCxNHPAexi/LAbQH4Ni8AMRUEEwMwUkeu+hqnyrMduEB9L3J/Yuiq3spTABW0lxdEgYycA7QuT7iDb2Eg9l6TOkBVxsSOoGCWyQBbMfAzk6FZfqP5LfrYnuUHGe2vHcQCEtor3FMZz/tMSfT8dUX5NXYyXcljB6iSfxzgZ+Gt+vK6agpAuMSSPLlQZ9RABtj1PpHaHCXuS5OCIURKlxCgqBdc2JAOCTtMmscaMflVE3Jy5Z54n5RSqXK9RXB8yswn3g9xq1/t1x6iPFyIN1i3Y9TGQfQzrYVeHQmbAFyrY9zAYky0wP92BEwHxPKkZFIAIJXIYtl2AzPVIwIOdwcjJ/XjL5kC2uGDcu+Vp1+n4ZCftU+mY2lSbfXYjRtP5W6Q/8u57Ygfh1fqzoKv7FqUVhFzG0CRvgRuJJOAcSQRnuKPYkELkAmcyDJE4Gw7SD3xtnSOOXlvX5KLGmuy5Hyq8OxBNKsCCD2OR33+OP6BT/LDQpgWJXqEzIJtCAzsWYuT37D78jO1PYtULKctBiO8AwQdowfWY9xOmr7ILcQWFoBPYG1T5yD29O5EaaKwVwZ40nsT1vlNq1DU+dqIGiF8oYSRaWEnaNz3aMkRJwHtPSYIGqUkZSYksEk9z9dDgKSJBDMIGqzjPY6CbR5WgziBjJk++d/5aEX2TNpYGQAdjnE7gwRtP4diDq6xIdMXW+y35h7eNTdvDisDBFQXKEiDFORMDMnYk4wo1c8g5qnFUalV6tOk14Uhyi5N1ozA74jYXfDVdQ9lE8AsxUFcCTG4mTPaCM9pEnsKir7ENmQFIa0yRAPpv7wPdP360ceF2I91RtK9bhgCKnFcOGGxSqkd97WkMM7D11Lw3PqNNCBxtGbjHztK2D5lbruIYErgERt78JU9imUie/wDP4bEYn0kaiHsa5KrPm2ExJ3MT2H2vWdW9RFiaaPR+L9r+HZZ/KeGMCCgqBZj0wRO+ekQMnaM63t5QUylRgykWsEuJwcgkAek/H7znv7Hn6snpDL2kEYO/eP67FcP7IBiYIOY3z37GMH17/ERpHmIIOkK4n2/otDWcSW2bKwREAMDKtEmMYk+6O8L8pvhkGlwpmQeqpEwD5gqgHcmd/fvrvLvY5KiXEwAJGd5MD9hxmYb7zKHsxTCtcFyAQwIIVWEhxBziSATB37Aam81ENAVP5VuLBBTh6A9AwdgJ2xeMzmRG+NBv7d8yNQstY0mIj5tQuPvkg9/Wf1X9T2dpooJCkR2AI7iIB7iTvMZjvpV+BAm02qXJOwOSYUMRkmMzsLfiE9Sr4CZPiOK4/iFHicRXdT2vMAfagHbbMRnUvCexxMFzAnsJkTgiO5BMfm+/W0ThUQBAu+J9ChIIUgwbTiQDgmMnPKXEEmRaKgQSLohiIJA8rEZzJjuRIOpSzMnwajM/2NtJJmFm6AT6Y6SYYhh7vu1fcLy0ACAAYIMiCtpK9NpIIYxv698QRwtHxCythAW7xAQmQCSIOwmY2EaI4YkMZVXFptAYAEr0ny5BmRiNmWAN4yxJS5ZgTiabU1WxjAYkKZ6VBzgEbMInMgkypIGjbwpAa0zb5mgxnIn7Y7+gSZOAP+RAU1N4ZQfMAOxUyQO8gDtJwJ7QV5ALU28MFVBI2VQEyCZiWMKm3mG2NLVmCOA2pfnL/CGoOX7L8Kn7i6WlpOvPqbsseK+kb+7f9zT0JS+nPwT9lbS0tMvPsHoj4HzD+7t+5V1Gv0/+G3750tLW7YCWjs35w/jHTk+lf9OP3qmlpaVcefQzDzvS/wAX+C+q0+el+jP71LS0tMuvPcI8fTUf0z/xE1BU+ko/nt/y6WlrGXBLS3qfmt/DpabX+kb81P3KGlpaC7Ay17Uv7xR/fXVTxHlp/n/8j67pa3QRvMdm/Op/w9d575z+mT9lbS0tP2BcEtP6X8P+tqKrvS/Qv+9U13S1Nd+dBYRx3/hK/wChP7p0/nfnq/ph/GXXNLRXn2MgXi/L/hj+MNLm/wBEf0K/9trulpu0DoVXzJ8P/i0+vun6dv2U9LS0nf8AYWH8o+r8T/EXVe30A/udP+AdLS1kZHX8g/Mf+Fpv+oT8yp/1dc0tOwI//9k="/>
          <p:cNvSpPr>
            <a:spLocks noChangeAspect="1" noChangeArrowheads="1"/>
          </p:cNvSpPr>
          <p:nvPr/>
        </p:nvSpPr>
        <p:spPr bwMode="auto">
          <a:xfrm>
            <a:off x="155575" y="-296863"/>
            <a:ext cx="2286000" cy="6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6" descr="data:image/jpg;base64,/9j/4AAQSkZJRgABAQAAAQABAAD/2wCEAAkGBhQSERUUExIUFRMWFx4ZGBgVGR8dHRsaGBkXHSEdGx4dHSgeIR8jHhkYIC8gJyorLCwtGh8zNTA2NSksLSkBCQoKDgwOGg8PGjUlHyQsLCwsLCksLDU0LCwqLCksLCwsLzQtLCwsLCwqLCwsLCwsLCwsLCwsLCwsLCksLCksLP/AABEIAEEA8AMBIgACEQEDEQH/xAAbAAABBQEBAAAAAAAAAAAAAAAEAAIDBQYBB//EAEgQAAIBAwIEAwMHCQQIBwAAAAECEQMSIQAxBAUiQRMyUQZhcQcjM0JSgZEUcnOhsbKzwfAWdIPRFUNikqLCw8Q0RILS0/Hy/8QAGQEAAwEBAQAAAAAAAAAAAAAAAQIDAAQF/8QAKhEAAgIABgECBQUAAAAAAAAAAAECEQMEEiExQfAUUSIyYaGxE0JxkeH/2gAMAwEAAhEDEQA/ABaJfymaZLG7ZTAACspwSSbZGJuiMiCVUWrCnzETA3ZQoC79Q2JjMLmcqFW42xS0AI6jyjdgVOAsRgdjOGzkQ3lbHivE8IrFEKMejhhCkn/YyY+ydeIk+eh0nJ0h1OjabJeCM+XG7QAZxupI3jIwBqdOGyCzWmN0kLEGVxDW2mYHfG2xf+hG6ishm83lGcxsxiMiQBjt2Dm5SzMOoSuOlftZzjJAwDMwTnStr3/Jb08ys4IG17mGMk4ACnIMhguTb1YUFixwRoqpxQL02hJNTIW4SLmLWq3ZVzdiMehBIb2cOxZcmSSMzjM9ibRO8x2JnTqvs6ZuNQk+jVDAwBj7tz39ckk3E3p5leWZWcCIkBXgIr07puDfVgFiIOLd8ZnVQqt5mtKkswGYJOckFjNwOYubEQDxuWVpJSwfV2GQQdyAPX3nbaANcflTgKGZVW7JZ5MwcrgZkxnYE4O2smvcPp5g7USjx85LEyOnAaFkTgti6cHJiJOnrw8x1gGekoYgyIJIjLEQSuQMjJybS5GCJCuzWwCgKrMxDMQGiADNpn1zGjuC5IDCt1H62JMEdplowd840kppDLKvtlBw30j9QK7qSMRsSereC0jc2qNwZfxPHqylQaZqCLRJkgKIEbOWjO2zGdiNK3JqAgsouzuRvGfeD6j0P3aoOac1oANiqyiLreneIBkXAnGYjYb6aLc3UYt+fwH08Urcvt/oLx3NKa1XK1KQFsqTbg1ABa2+JAz33947S5jRYMRWV7liSbgC1uDDSRMqAd7QR3OqjieLWtUvThlHUFNRsF9lBYWyJM5G+xGp6lA1ZHhKAGyVE5EDpNiiMEeowYznujluLOZqK4ZY8T0t4gDdRDKuIIAJ3gAiGiLdwO4gOo8IHuUN0gwWlQ02sZY+W8bjedp9B6/KnIW11FTvfgZjIMbEHfc79gNH8t5OadzsZLnNsYibRA8vdvgRnTwylv4mScqIl4Sp4pOWAAk5MtE5ZiDEqMmd3+0IKr0HHzZRQxWEkwTJLSBM+UkgERbEmARqzpcXSpp1sQ3ugxPuH9eugE5f4r3KxtDLLERaDGJnCSQZi3MYzq3o8P3YmtkdXgKt1IikfIt0Bel17CTmRnvAxEb8ocK6lWdKpaBgKSokMAFbsuAew6mEHA1rhTtNotdhMnzgk9z7z7x20MnCVCCFLkEi8QY6TIxHY9t8nGkeSj0xtZjeIpbGSIApiIAuBg7xaAUm0zgmTBnT0o3Z+0AxUxdJg2mAAFEHB7gbbHb8byGpWk+EsQsqhmIzALZYgzt/lqvq8qpiA1IkNMA3KWHe0mADjtkHfManLJS/aw6jJVacNT+cLLAuJyQrbT1Y6bhjpkCB0nR4qQxQhJBMiWkNCiCQTEQpB7wWwGBOj4f2FSsLld1UYWQjgkBgcQBEG07TnbBFRxvsbXLslGopAZnZVY0zA+yZIAyQZMmO++oPLzXKDaKhmuo0yAGywa1Z6CZWoD3B7THr6xOjXNczM3X5Vzi6QQsgq7C7YDKKZ3nvE8IaRFN6TIe/iJEFTurMCYBiHUAEYEZOh6fEljuLwoWc+aAGsgwSPXcT3B1BprYI/jKMyYIsLTZG7ZtxsTfuCZKEiIgNWkWEzBIIM2zi5RZaPrYn4n84LhOGFQsrgBJbBxhWMqPrCSQMSSbRGiOHcgkzTdSptuPT04lu3Y5xNmCFzoWYD4qlaFscmGJtObQGyBmIuA2jEXZYaNWqEIHQQbTBmbRNpwTAYE9XwG6mIfyVRTXrLKDgmJwQwYi0AmY6o3BMkSdD8QOklG8NWAuK4gKqZFuQxI2zFp2E6PPJgT2hpDwSwY+YkmCJ6VOO8gDabT22jUXyQOt/Flsi1N49am86ZzThy9EljkHqj1IIKj7gskQAM5k6qPYJytWpDlS1qi1oJ8xOLWJ7bDuY210xhrwnErhSUZps9Tr1KIIIQk9jkYON5+7voZKyEwQRg46hAHaZz/8Aeu0+BSoJ+cK7SzYnEnrjt6gbe46FTktEuZqBmJmGa4ggARbEkd/x1xuGnZs9FST4D6fFXyEBEYJIJ7b5/nqStxCRDMk95t2BzgnbtoCn7N0XTNCmrBobIP1v1gjsdpiMaI/0Bw6oosVAhvABwCM9SjDDJBnsfXU9UW6HrYJTjqbdN9OIyLl29423HcDbRvD8RSAw6gHIgwsb4MQf6+Os1zDl/CsVDEEqwKMoVKnTKiGNPw33iIzOdxqq5xxdegKjI7U2FJahpEoKdREdgBaoW2QGMAyJgTg6eMFNpJkpOkanjfajhOHJv4gE9lW5ySfS3vP8/frMc59vWqSeHowKZBYkAmGa0dMYnpgFgxMCO+sPyqsHYln62AJNvlJxIExGQMCAABtrUcs5bTWrUFSo5pkK9Rx5mepcfDWQvWbd8DpJkjf1MPJYcN3ucMsxJ8bHOD5lVr0nrcVxJXh1cKxVrWbBqCxET0OG2aI2EAPg7xRdm4aktGr834puYqGUkWyxJ2gkEgsLYnVjz0+PV4am1Knw/DU2mmKgBLwDErk2GIiW9BnYv8gYMQvD1K1OLE6RlzB6Qwuexuk2kBSuTBOutRUVsQcm+Q08IgotQqBWNFaZuUkh7qSsIiMR4hXvchGNmdQpeHQUssOyhqg/2yon8DiPdHrqfl/Lx4tBgGYgUxxAYi1TSKXE956VaJaWUYwTqx41kLWgkrtgGP2e/RQGU3DzUbpcXkhVBIBmNgNyIudm2VEOZgavxwhlLWIdqtkkkAguALrgTEdt49+TR8m5ax4to+iggknBZsBffiSRgYG+2tZx9WoiWXQogQalgOCOwAjRTd7ApUQcTwdIVOtmIkgOCCQGAB6GWPqgm0hvjGjOQcFT6jTtQkKCCASR1b4JKgk5nMt6CM3y/hmrlrIUgnLv0iI2MSex9/Y6JbljuQJJK7ATmQBHSQdi4iQSG30X7ARomoBR50pQCoZwduwgsJM42OB3OdVPD8Oy12Vy8T63pYF6SBd0gxIwpNpAkKYt+U8sVP8AWVw2ScUwY9ZC3doyxH8tItBIXENGAYLfr77SdC6NRlxw6EdKy0bhP/cSPX/M6lrU6nlKp1mWUgMZA3g7N+GtDV5MDJDuH9Z/bAB/XrlAoRHhAsJBAGQR2N39HRs1FHSJp+SVYzdaDEzhoH4Gd8EQQQWcBQKVZZgSxjb7QyZMTOJx392tC/BeJl6Kj4tn/hEfr1A/BoZFtoAI92//AOvu0gaHcJxFSADLZ7AwAMZ7T9/3dtB809i+F4ibqQUt9akSh+OIE7djoyo6MbCThRcFbIk4JX/04Px1Q844g0+g1H+dlcggtGQRGDuAYjDfECWm+R7PPvaAtQdEpN4gqP4YR+nDhgDcrZXDEgKp6l0hXZWgiSzlQyTDEMBiSFILJKriIXpGJs+I5PWqO1R7VZOtBg+EFaV3wWzme8jZdDil9W0RBuBJKsMRKnEgCJGSN8jU55WMl8OwmqiBl+pbgv1dx1EKYIYqVIJNsC4h4NwyKtXCoF6FtSDMgAHuI+bJTzCLiD2wbSqnSVAIQqVK3QSrWllDe+0ATkAkTDEaqguSbzZjESAYPQSEiQLSe0nE5jgxMOUNmOnZDz6sAjC7pKyekqtzBHmCN9gRJ7SfSu+TT2dXiDVqGoysCUIWZKlVPbYzmTjHxGm+1lE3MGbqUC0D7ILAsekZLYzJwR2MR/JLzNU4qrRcD55Rbcfro223dWb8NU+KODJx5LYNa1Z6I/K0FNVuq2qFADxcLduu1WGNwDB7+mhON5RMfOArMlXW8GJ7ux1ecXTWRIiZP4RvOPdGgfyddiAfhBP8/wChrz9c/c9KKQBT4UKCA/4KBvnYDaPfptUi3LmB6CVOJzCmBE+mjTw47j4SBn3QBH3+/TvCAbrAUDYnAJPcf57zoR3e5RtUBcPXoMomIInpYTtmYWcCTvqajQpVALZKEm0xmPVIXt7wfeNFcTRWtUKqpKUxTZxJF5YuwBIIMDBMHuvodFGiVHQFgYURAAGw6dhHuxouJOzP8V8nHB1XvHiU3GxpOoXvutmR7hE7DGqXi+HHDVfBcLxDESjFSGElClqw15BhTaSVBxsdbxK7YV0IJG6i5cejqB/xBT+rQ3NeUpVUq/rKsB1IezKThSPhrrwczLCdS3RzYmCpb9mC4/mZ4kVRVUeL1PT8JcSxF6ARNVmKySxDXIWzFpNbnVS9vDqFaxAFQeEt5ayehncpJQ1CatpYSABmNFFOI4aR4Rdrza9EJa8lXLFNlmGbqiHA7MdA8Ly2o9Un8nKAk1ZuhSGvZVcqT87JiSbgyhYgxr11iRatPY4dEk6oJ59QSogaiKtGvwod1Z6iw1QgN4tOoFUM5ZbWU2iIgQsArlHPvymnRfFPxGsqAZ8OoGAcWzgZUgRs49J0qnFtQhjDIgBUJcFKfOz0t0U1khrCcBpbIEO+TunRah1IUry9RUMiUZzmIltlBMkwBgaMFS2YJb9GqfiqVJLUUgjaZwZkknuT3OqarVVixa64Gc7AQZxE9ts+/wBDJxlU1Ga000IEgtBkSMDMQR+GD20HxPE3PNNbaYI6QxJWcZkwRIIBiTsD6USRNsLo8QQQBIUHEZMyJ2EXZPpEHOw1Y8VRsVmZmBYYZmJtmAA0sBnsoInEY1kq/O6lF2pUbGAY0ySpBum0w1wAEiJIjE41reTeyhrcCtTxHWpWBcgXFIM2wt2GItJJkyTjJGme3IFvwc5ZxoDVHZzTpKhMtnpMkNIHkhRBIlursNaLlXMFBKrfSgEhaqgmD2AAkEETbOB+rz7ki48QUwviU1VQIIIRgywPMMNdP2gIP1dO5lzI2yrvRqgSreemx7BsEqSYGN8TnS8uma6PRX9sqIJBJgAQbHN0z5QEJI9+hzz2n4lyt5sMtrqSB3lgASOw7g/CKH2S9ogUip01MF1qEIVY3TcuJB7HzYjfGiOP51TqMtiBST7wTkRADTAGfefgRpOxjccNxSsoM/73fQr8WgJuO+I3JIJ2AJP6vTWapsKc9c2AQqs7iWjylyyjuDETn105qzeEGvfqwoZiCO5kAeWJ7+g1ghfEc0FMnBRnb6w3AhRPYEREH03iYp+e8VIuqMLAelM9Qghs+trDrG3bvoIcTerKLnC91KjJIw3cwYA8sTt65rn3MaFM2VSA8AFnqqsAHZVWTbn4R6aTg12ajieeK1pRxYJK0umYCm4GCCBbd0iBtCEtID4ziRF7BRcRIIBDXNkyO4IJAmcADck+b/2uopXp1APE6GpsADgqQy1aZeQHu+qFtgAGZaYK/PuMrs1hFGmTE0wQI7AsZJA7emdNaiCrPQubc94bhybmpteOgUyZP2SqycHDEtAg+/FPwjGoPFBZTJmJwA6sAkG7IBG07zE6zHCey7CKjNJJBLdTyDgzbJnfeJnGtlw9NFAgEKRAZsBgQ3lAXONzJGBsek8GZxddJDJUV9ZWdGTykkhpGVCqQGEiCCQMR9b7h57x3DtRq3ICCrSDGxH37z79ek1OIgEwArKCInDhlItglh5ZkScNnaQuYcsVrRaD9VbWn6k+aYJO922AfhLCxNHPAexi/LAbQH4Ni8AMRUEEwMwUkeu+hqnyrMduEB9L3J/Yuiq3spTABW0lxdEgYycA7QuT7iDb2Eg9l6TOkBVxsSOoGCWyQBbMfAzk6FZfqP5LfrYnuUHGe2vHcQCEtor3FMZz/tMSfT8dUX5NXYyXcljB6iSfxzgZ+Gt+vK6agpAuMSSPLlQZ9RABtj1PpHaHCXuS5OCIURKlxCgqBdc2JAOCTtMmscaMflVE3Jy5Z54n5RSqXK9RXB8yswn3g9xq1/t1x6iPFyIN1i3Y9TGQfQzrYVeHQmbAFyrY9zAYky0wP92BEwHxPKkZFIAIJXIYtl2AzPVIwIOdwcjJ/XjL5kC2uGDcu+Vp1+n4ZCftU+mY2lSbfXYjRtP5W6Q/8u57Ygfh1fqzoKv7FqUVhFzG0CRvgRuJJOAcSQRnuKPYkELkAmcyDJE4Gw7SD3xtnSOOXlvX5KLGmuy5Hyq8OxBNKsCCD2OR33+OP6BT/LDQpgWJXqEzIJtCAzsWYuT37D78jO1PYtULKctBiO8AwQdowfWY9xOmr7ILcQWFoBPYG1T5yD29O5EaaKwVwZ40nsT1vlNq1DU+dqIGiF8oYSRaWEnaNz3aMkRJwHtPSYIGqUkZSYksEk9z9dDgKSJBDMIGqzjPY6CbR5WgziBjJk++d/5aEX2TNpYGQAdjnE7gwRtP4diDq6xIdMXW+y35h7eNTdvDisDBFQXKEiDFORMDMnYk4wo1c8g5qnFUalV6tOk14Uhyi5N1ozA74jYXfDVdQ9lE8AsxUFcCTG4mTPaCM9pEnsKir7ENmQFIa0yRAPpv7wPdP360ceF2I91RtK9bhgCKnFcOGGxSqkd97WkMM7D11Lw3PqNNCBxtGbjHztK2D5lbruIYErgERt78JU9imUie/wDP4bEYn0kaiHsa5KrPm2ExJ3MT2H2vWdW9RFiaaPR+L9r+HZZ/KeGMCCgqBZj0wRO+ekQMnaM63t5QUylRgykWsEuJwcgkAek/H7znv7Hn6snpDL2kEYO/eP67FcP7IBiYIOY3z37GMH17/ERpHmIIOkK4n2/otDWcSW2bKwREAMDKtEmMYk+6O8L8pvhkGlwpmQeqpEwD5gqgHcmd/fvrvLvY5KiXEwAJGd5MD9hxmYb7zKHsxTCtcFyAQwIIVWEhxBziSATB37Aam81ENAVP5VuLBBTh6A9AwdgJ2xeMzmRG+NBv7d8yNQstY0mIj5tQuPvkg9/Wf1X9T2dpooJCkR2AI7iIB7iTvMZjvpV+BAm02qXJOwOSYUMRkmMzsLfiE9Sr4CZPiOK4/iFHicRXdT2vMAfagHbbMRnUvCexxMFzAnsJkTgiO5BMfm+/W0ThUQBAu+J9ChIIUgwbTiQDgmMnPKXEEmRaKgQSLohiIJA8rEZzJjuRIOpSzMnwajM/2NtJJmFm6AT6Y6SYYhh7vu1fcLy0ACAAYIMiCtpK9NpIIYxv698QRwtHxCythAW7xAQmQCSIOwmY2EaI4YkMZVXFptAYAEr0ny5BmRiNmWAN4yxJS5ZgTiabU1WxjAYkKZ6VBzgEbMInMgkypIGjbwpAa0zb5mgxnIn7Y7+gSZOAP+RAU1N4ZQfMAOxUyQO8gDtJwJ7QV5ALU28MFVBI2VQEyCZiWMKm3mG2NLVmCOA2pfnL/CGoOX7L8Kn7i6WlpOvPqbsseK+kb+7f9zT0JS+nPwT9lbS0tMvPsHoj4HzD+7t+5V1Gv0/+G3750tLW7YCWjs35w/jHTk+lf9OP3qmlpaVcefQzDzvS/wAX+C+q0+el+jP71LS0tMuvPcI8fTUf0z/xE1BU+ko/nt/y6WlrGXBLS3qfmt/DpabX+kb81P3KGlpaC7Ay17Uv7xR/fXVTxHlp/n/8j67pa3QRvMdm/Op/w9d575z+mT9lbS0tP2BcEtP6X8P+tqKrvS/Qv+9U13S1Nd+dBYRx3/hK/wChP7p0/nfnq/ph/GXXNLRXn2MgXi/L/hj+MNLm/wBEf0K/9trulpu0DoVXzJ8P/i0+vun6dv2U9LS0nf8AYWH8o+r8T/EXVe30A/udP+AdLS1kZHX8g/Mf+Fpv+oT8yp/1dc0tOwI//9k="/>
          <p:cNvSpPr>
            <a:spLocks noChangeAspect="1" noChangeArrowheads="1"/>
          </p:cNvSpPr>
          <p:nvPr/>
        </p:nvSpPr>
        <p:spPr bwMode="auto">
          <a:xfrm>
            <a:off x="155575" y="285750"/>
            <a:ext cx="88455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357188"/>
            <a:ext cx="86423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НАУКОВА СПРЯМОВАНІСТЬ ГУРТКА</a:t>
            </a:r>
          </a:p>
        </p:txBody>
      </p:sp>
      <p:pic>
        <p:nvPicPr>
          <p:cNvPr id="16390" name="Picture 23" descr="http://studsovet.ipsa.kpi.ua/uploads/posts/2011-02/1297720489_1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21431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224213" y="49657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143125" y="3714750"/>
            <a:ext cx="733425" cy="1500188"/>
          </a:xfrm>
          <a:prstGeom prst="curvedRightArrow">
            <a:avLst>
              <a:gd name="adj1" fmla="val 33125"/>
              <a:gd name="adj2" fmla="val 662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1065213" y="2446338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14375" y="1357313"/>
            <a:ext cx="7000875" cy="1365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Читання та обговорення</a:t>
            </a:r>
          </a:p>
          <a:p>
            <a:pPr algn="ctr"/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філософських текстів 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714500" y="2714625"/>
            <a:ext cx="6786563" cy="12144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uk-UA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uk-UA" sz="2800" b="1">
                <a:latin typeface="Times New Roman" pitchFamily="18" charset="0"/>
                <a:cs typeface="Times New Roman" pitchFamily="18" charset="0"/>
              </a:rPr>
              <a:t>Науково-дослідна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робота:</a:t>
            </a:r>
          </a:p>
          <a:p>
            <a:pPr marL="342900" indent="-342900"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Філософський розгляд сучасних </a:t>
            </a:r>
          </a:p>
          <a:p>
            <a:pPr marL="342900" indent="-342900"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суспільних проблем при підготовці до семінарів 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uk-UA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643188" y="3929063"/>
            <a:ext cx="6072187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Участь</a:t>
            </a:r>
            <a:r>
              <a:rPr lang="uk-UA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наукових конференціях, </a:t>
            </a:r>
          </a:p>
          <a:p>
            <a:pPr marL="342900" indent="-342900" algn="ctr"/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семінарах та культурних заходах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929063" y="5429250"/>
            <a:ext cx="5043487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uk-UA" sz="2800" b="1">
                <a:latin typeface="Times New Roman" pitchFamily="18" charset="0"/>
                <a:cs typeface="Times New Roman" pitchFamily="18" charset="0"/>
              </a:rPr>
              <a:t>Написання есе</a:t>
            </a:r>
          </a:p>
          <a:p>
            <a:pPr marL="342900" indent="-342900" algn="ctr"/>
            <a:endParaRPr lang="uk-UA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>
          <a:xfrm>
            <a:off x="96838" y="274638"/>
            <a:ext cx="8950325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Заходи проведені гуртком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  <p:bldP spid="35844" grpId="0" animBg="1"/>
      <p:bldP spid="35845" grpId="0" animBg="1"/>
      <p:bldP spid="35846" grpId="0" animBg="1"/>
      <p:bldP spid="35847" grpId="0" animBg="1"/>
      <p:bldP spid="358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772400" cy="88104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/>
              <a:t/>
            </a:r>
            <a:br>
              <a:rPr lang="uk-UA" dirty="0"/>
            </a:b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ДОСЯГНУТІ РЕЗУЛЬТАТИ ГУРТКА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idx="1"/>
          </p:nvPr>
        </p:nvSpPr>
        <p:spPr>
          <a:xfrm>
            <a:off x="785813" y="1571625"/>
            <a:ext cx="7772400" cy="3500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Кількість членів гуртка – 			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Кількість тез, матеріалів доповідей – 	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10;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Кількість виступів студентів-учасників</a:t>
            </a:r>
          </a:p>
          <a:p>
            <a:pPr algn="just">
              <a:buFont typeface="Wingdings 2" pitchFamily="18" charset="2"/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гуртка в семінарах, конференціях, тощо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684213" y="333375"/>
            <a:ext cx="7772400" cy="881047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eaLnBrk="0" hangingPunct="0"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32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Участь у всеукраїнських </a:t>
            </a:r>
            <a:r>
              <a:rPr lang="uk-UA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конференціях, </a:t>
            </a:r>
          </a:p>
          <a:p>
            <a:pPr algn="ctr" eaLnBrk="0" hangingPunct="0">
              <a:defRPr/>
            </a:pPr>
            <a:r>
              <a:rPr lang="uk-UA" sz="32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вебінарах</a:t>
            </a:r>
            <a:r>
              <a:rPr lang="uk-UA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семінарах</a:t>
            </a:r>
          </a:p>
          <a:p>
            <a:pPr algn="ctr" eaLnBrk="0" hangingPunct="0">
              <a:defRPr/>
            </a:pP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506" name="Rectangle 1027"/>
          <p:cNvSpPr txBox="1">
            <a:spLocks noChangeArrowheads="1"/>
          </p:cNvSpPr>
          <p:nvPr/>
        </p:nvSpPr>
        <p:spPr bwMode="auto">
          <a:xfrm>
            <a:off x="611188" y="1773238"/>
            <a:ext cx="7772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uk-UA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1027"/>
          <p:cNvSpPr txBox="1">
            <a:spLocks noChangeArrowheads="1"/>
          </p:cNvSpPr>
          <p:nvPr/>
        </p:nvSpPr>
        <p:spPr bwMode="auto">
          <a:xfrm>
            <a:off x="857250" y="1285875"/>
            <a:ext cx="7772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Студенти гуртка “Сутність людини” брали участь </a:t>
            </a: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у:</a:t>
            </a:r>
            <a:endParaRPr lang="uk-UA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endParaRPr lang="uk-UA" sz="2000" dirty="0" smtClean="0"/>
          </a:p>
          <a:p>
            <a:pPr marL="285750" indent="-28575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uk-UA" sz="2000" dirty="0" smtClean="0"/>
              <a:t>роботі </a:t>
            </a:r>
            <a:r>
              <a:rPr lang="uk-UA" sz="2000" dirty="0"/>
              <a:t>науково-методичного семінару «Філософські проблеми людини і суспільства в реаліях ХХІ століття</a:t>
            </a:r>
            <a:r>
              <a:rPr lang="uk-UA" sz="2000" dirty="0" smtClean="0"/>
              <a:t>»;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000" dirty="0" err="1" smtClean="0"/>
              <a:t>Сковородинських</a:t>
            </a:r>
            <a:r>
              <a:rPr lang="ru-RU" sz="2000" dirty="0" smtClean="0"/>
              <a:t>  </a:t>
            </a:r>
            <a:r>
              <a:rPr lang="ru-RU" sz="2000" dirty="0" err="1" smtClean="0"/>
              <a:t>навчаннях</a:t>
            </a:r>
            <a:r>
              <a:rPr lang="ru-RU" sz="2000" dirty="0" smtClean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студентів</a:t>
            </a:r>
            <a:r>
              <a:rPr lang="ru-RU" sz="2000" dirty="0"/>
              <a:t> 2 курсу </a:t>
            </a:r>
            <a:r>
              <a:rPr lang="ru-RU" sz="2000" dirty="0" err="1"/>
              <a:t>юридичного</a:t>
            </a:r>
            <a:r>
              <a:rPr lang="ru-RU" sz="2000" dirty="0"/>
              <a:t> </a:t>
            </a:r>
            <a:r>
              <a:rPr lang="ru-RU" sz="2000" dirty="0" smtClean="0"/>
              <a:t>факультету;</a:t>
            </a:r>
            <a:endParaRPr lang="uk-UA" sz="2000" dirty="0" smtClean="0"/>
          </a:p>
          <a:p>
            <a:pPr marL="285750" indent="-28575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uk-UA" sz="2000" dirty="0" smtClean="0"/>
              <a:t> </a:t>
            </a:r>
            <a:r>
              <a:rPr lang="uk-UA" sz="2000" dirty="0" err="1" smtClean="0"/>
              <a:t>вебінарі</a:t>
            </a:r>
            <a:r>
              <a:rPr lang="uk-UA" sz="2000" dirty="0" smtClean="0"/>
              <a:t> </a:t>
            </a:r>
            <a:r>
              <a:rPr lang="ru-RU" sz="2000" dirty="0" smtClean="0"/>
              <a:t>«Людина </a:t>
            </a:r>
            <a:r>
              <a:rPr lang="ru-RU" sz="2000" dirty="0"/>
              <a:t>і </a:t>
            </a:r>
            <a:r>
              <a:rPr lang="ru-RU" sz="2000" dirty="0" err="1"/>
              <a:t>вибір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екстреми</a:t>
            </a:r>
            <a:r>
              <a:rPr lang="ru-RU" sz="2000" dirty="0" smtClean="0"/>
              <a:t>»;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uk-UA" sz="2000" dirty="0" err="1" smtClean="0"/>
              <a:t>вебінарі</a:t>
            </a:r>
            <a:r>
              <a:rPr lang="uk-UA" sz="2000" dirty="0" smtClean="0"/>
              <a:t> </a:t>
            </a:r>
            <a:r>
              <a:rPr lang="ru-RU" sz="2000" dirty="0" smtClean="0"/>
              <a:t>«</a:t>
            </a:r>
            <a:r>
              <a:rPr lang="ru-RU" sz="2000" dirty="0" err="1" smtClean="0"/>
              <a:t>Громадянська</a:t>
            </a:r>
            <a:r>
              <a:rPr lang="ru-RU" sz="2000" dirty="0" smtClean="0"/>
              <a:t> </a:t>
            </a:r>
            <a:r>
              <a:rPr lang="ru-RU" sz="2000" dirty="0"/>
              <a:t>участь у час </a:t>
            </a:r>
            <a:r>
              <a:rPr lang="ru-RU" sz="2000" dirty="0" err="1"/>
              <a:t>фізичного</a:t>
            </a:r>
            <a:r>
              <a:rPr lang="ru-RU" sz="2000" dirty="0"/>
              <a:t> </a:t>
            </a:r>
            <a:r>
              <a:rPr lang="ru-RU" sz="2000" dirty="0" err="1"/>
              <a:t>дистанціювання</a:t>
            </a:r>
            <a:r>
              <a:rPr lang="ru-RU" sz="2000" dirty="0"/>
              <a:t>»</a:t>
            </a:r>
            <a:endParaRPr lang="ru-RU" sz="2000" dirty="0" smtClean="0"/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 продемонстрували себе як прекрасні </a:t>
            </a: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оратори, </a:t>
            </a: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умінням вести філософські дискусії, </a:t>
            </a: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аргумантацією</a:t>
            </a: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доведенням власної позиції та баченням нагальних проблем сьогодення та  викликів сучасності.  </a:t>
            </a: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4213" y="188641"/>
            <a:ext cx="7772400" cy="720079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0" hangingPunct="0"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31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світлини</a:t>
            </a:r>
            <a:r>
              <a:rPr lang="uk-UA" sz="31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lang="ru-RU" sz="31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04" y="2204865"/>
            <a:ext cx="2211268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37" y="1052736"/>
            <a:ext cx="2433575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38" y="4005064"/>
            <a:ext cx="2302842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2" y="4005064"/>
            <a:ext cx="2193665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7310"/>
            <a:ext cx="2160240" cy="2660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576635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Сковородинські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студентів</a:t>
            </a:r>
            <a:r>
              <a:rPr lang="ru-RU" sz="1600" dirty="0"/>
              <a:t> 2 курсу </a:t>
            </a:r>
            <a:r>
              <a:rPr lang="ru-RU" sz="1600" dirty="0" err="1"/>
              <a:t>юридичного</a:t>
            </a:r>
            <a:r>
              <a:rPr lang="ru-RU" sz="1600" dirty="0"/>
              <a:t> факультету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1019" y="22230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uk-UA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світлини: </a:t>
            </a:r>
            <a:endParaRPr lang="ru-RU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5" y="2591234"/>
            <a:ext cx="19050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0" y="496102"/>
            <a:ext cx="1905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36" y="707486"/>
            <a:ext cx="1905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38" y="471478"/>
            <a:ext cx="1895475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76" y="2496640"/>
            <a:ext cx="19050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9" y="4725144"/>
            <a:ext cx="19050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04" y="4773527"/>
            <a:ext cx="1905000" cy="190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67" y="2728332"/>
            <a:ext cx="1905000" cy="1905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91" y="707486"/>
            <a:ext cx="1905000" cy="1905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65" y="4797152"/>
            <a:ext cx="1895475" cy="1905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3" y="474847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7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6" y="276512"/>
            <a:ext cx="3816996" cy="29098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6512"/>
            <a:ext cx="4248472" cy="2909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4986"/>
            <a:ext cx="2592288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631"/>
            <a:ext cx="28083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50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1375</TotalTime>
  <Words>282</Words>
  <Application>Microsoft Office PowerPoint</Application>
  <PresentationFormat>Экран (4:3)</PresentationFormat>
  <Paragraphs>54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 </vt:lpstr>
      <vt:lpstr>Заходи проведені гуртком</vt:lpstr>
      <vt:lpstr> ДОСЯГНУТІ РЕЗУЛЬТАТИ ГУРТКА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Соціальні  функції і роль релігії та церкви у суспільстві  </dc:title>
  <dc:creator>Натали</dc:creator>
  <cp:lastModifiedBy>Olena</cp:lastModifiedBy>
  <cp:revision>167</cp:revision>
  <dcterms:created xsi:type="dcterms:W3CDTF">2014-05-19T20:25:47Z</dcterms:created>
  <dcterms:modified xsi:type="dcterms:W3CDTF">2020-05-15T16:28:27Z</dcterms:modified>
</cp:coreProperties>
</file>