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423" r:id="rId21"/>
    <p:sldId id="282" r:id="rId22"/>
    <p:sldId id="276" r:id="rId23"/>
    <p:sldId id="277" r:id="rId24"/>
    <p:sldId id="278" r:id="rId25"/>
    <p:sldId id="280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4660"/>
  </p:normalViewPr>
  <p:slideViewPr>
    <p:cSldViewPr>
      <p:cViewPr varScale="1">
        <p:scale>
          <a:sx n="69" d="100"/>
          <a:sy n="69" d="100"/>
        </p:scale>
        <p:origin x="14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2019 – 2020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доц., </a:t>
            </a:r>
            <a:r>
              <a:rPr lang="uk-UA" b="1" dirty="0"/>
              <a:t>доцент кафедри геодезії та картографії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6584" y="594928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Староста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uk-UA" b="1" dirty="0"/>
              <a:t>2 </a:t>
            </a:r>
            <a:r>
              <a:rPr lang="ru-RU" b="1" dirty="0"/>
              <a:t>курсу</a:t>
            </a:r>
            <a:endParaRPr lang="en-US" b="1" dirty="0"/>
          </a:p>
          <a:p>
            <a:pPr algn="ctr"/>
            <a:r>
              <a:rPr lang="uk-UA" b="1" dirty="0"/>
              <a:t>факультету землевпорядкування</a:t>
            </a:r>
            <a:br>
              <a:rPr lang="ru-RU" b="1" dirty="0"/>
            </a:br>
            <a:r>
              <a:rPr lang="ru-RU" b="1" dirty="0" err="1"/>
              <a:t>Іщенко</a:t>
            </a:r>
            <a:r>
              <a:rPr lang="ru-RU" b="1" dirty="0"/>
              <a:t> </a:t>
            </a:r>
            <a:r>
              <a:rPr lang="ru-RU" b="1" dirty="0" err="1"/>
              <a:t>Надія</a:t>
            </a:r>
            <a:r>
              <a:rPr lang="ru-RU" b="1" dirty="0"/>
              <a:t> </a:t>
            </a:r>
            <a:r>
              <a:rPr lang="ru-RU" b="1" dirty="0" err="1"/>
              <a:t>Олегівна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одяг, жінк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DD0AA2ED-0E01-4728-A6B0-1BF934B6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056"/>
            <a:ext cx="2429086" cy="2623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312FD3-9E22-46C3-9CB7-A7D62D2B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48" y="1628800"/>
            <a:ext cx="3517552" cy="5229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FE5B05-08C7-4CE7-A1A2-7E3F1B371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85" t="9269" r="3873" b="18730"/>
          <a:stretch/>
        </p:blipFill>
        <p:spPr>
          <a:xfrm>
            <a:off x="422419" y="3928135"/>
            <a:ext cx="5112568" cy="2902365"/>
          </a:xfrm>
          <a:prstGeom prst="rect">
            <a:avLst/>
          </a:prstGeom>
        </p:spPr>
      </p:pic>
      <p:pic>
        <p:nvPicPr>
          <p:cNvPr id="4" name="Рисунок 3" descr="Зображення, що містить комп’ютер, у приміщенні, знімок екрана, ноутбук&#10;&#10;Автоматично згенерований опис">
            <a:extLst>
              <a:ext uri="{FF2B5EF4-FFF2-40B4-BE49-F238E27FC236}">
                <a16:creationId xmlns:a16="http://schemas.microsoft.com/office/drawing/2014/main" id="{D7F9874E-16FB-418F-940F-0B9F91EB15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17568" b="4840"/>
          <a:stretch/>
        </p:blipFill>
        <p:spPr>
          <a:xfrm>
            <a:off x="33791" y="1150779"/>
            <a:ext cx="64624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1655192"/>
            <a:ext cx="4405746" cy="3045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10" y="3946384"/>
            <a:ext cx="3994661" cy="2744654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4889502" y="1393582"/>
            <a:ext cx="2954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Цифрова модель </a:t>
            </a:r>
          </a:p>
          <a:p>
            <a:pPr algn="ctr"/>
            <a:r>
              <a:rPr lang="uk-UA" sz="2800" b="1" dirty="0"/>
              <a:t>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asha\Desktop\091.jpg">
            <a:extLst>
              <a:ext uri="{FF2B5EF4-FFF2-40B4-BE49-F238E27FC236}">
                <a16:creationId xmlns:a16="http://schemas.microsoft.com/office/drawing/2014/main" id="{A2EB5269-AD4B-4484-B2F3-2344DA9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4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Acrobat Document" r:id="rId5" imgW="22707483" imgH="32098946" progId="AcroExch.Document.DC">
                  <p:embed/>
                </p:oleObj>
              </mc:Choice>
              <mc:Fallback>
                <p:oleObj name="Acrobat Document" r:id="rId5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Acrobat Document" r:id="rId7" imgW="22707483" imgH="32098946" progId="AcroExch.Document.DC">
                  <p:embed/>
                </p:oleObj>
              </mc:Choice>
              <mc:Fallback>
                <p:oleObj name="Acrobat Document" r:id="rId7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356992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44341" y="965621"/>
            <a:ext cx="5867432" cy="584775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</a:t>
            </a:r>
            <a:r>
              <a:rPr lang="ru-RU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Надія</a:t>
            </a:r>
            <a:r>
              <a:rPr lang="ru-RU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Олегівна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Інженерні комунікації : їх функції, методи і способи спорудження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Ярошинський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Андрій Станіславович.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Інноваційні підходи розвитку економіки та управління: сучасний стан актуальних проблем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Єфимова Аліна Олегівна.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Конкурентоспроможність аграрного сектору в умовах функціонування Зони вільної торгівлі з Європейським Союзом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Місяйло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Марія Вікторівна.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безпілотних літальних апаратів і сучасних методів збору даних в геодезії та землеустрої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Свида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Наталія Анатоліївна.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 питання ведення земельного кадастру на місцевому рівні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Танасійчук Валентин Володимирович.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Дані дистанційного зондування землі у вирішенні завдань моніторингу лісів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Смітюх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Ангеліна Анатоліївна.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Зарубіжний досвід проведення рекультивації земель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Єфимова Аліна Олегівна.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Огляд кадастрів природних ресурсів в Україні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Кармазіна Карина </a:t>
            </a:r>
            <a:r>
              <a:rPr lang="uk-UA" sz="17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Вячеславівна</a:t>
            </a:r>
            <a:r>
              <a:rPr lang="uk-UA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Гендерна рівність у сфері оцінки землі</a:t>
            </a:r>
            <a:endParaRPr lang="uk-UA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9A6C5340-BDFE-4EE3-A81F-C6A2F586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18" b="320"/>
          <a:stretch/>
        </p:blipFill>
        <p:spPr>
          <a:xfrm>
            <a:off x="32227" y="951131"/>
            <a:ext cx="3089563" cy="2226518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91DEB8B-5B66-4C64-9B61-D3BF1707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650" y="2870328"/>
            <a:ext cx="4271317" cy="308956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FDFDA70-F611-4435-8CDE-3876CC558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9487"/>
            <a:ext cx="2731308" cy="20484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Юлія </a:t>
            </a:r>
            <a:r>
              <a:rPr lang="uk-UA" sz="2200" b="1" dirty="0" err="1"/>
              <a:t>Чіфліклій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17-19 вересня </a:t>
            </a:r>
            <a:r>
              <a:rPr lang="uk-UA" sz="2200" dirty="0">
                <a:cs typeface="Times New Roman" pitchFamily="18" charset="0"/>
              </a:rPr>
              <a:t>2020 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р. прийняла участь в </a:t>
            </a:r>
            <a:r>
              <a:rPr lang="uk-UA" sz="2200" b="1" dirty="0">
                <a:solidFill>
                  <a:srgbClr val="000000"/>
                </a:solidFill>
                <a:cs typeface="Times New Roman" pitchFamily="18" charset="0"/>
              </a:rPr>
              <a:t>міжнародної конференції-виставки </a:t>
            </a:r>
            <a:r>
              <a:rPr lang="uk-UA" sz="2200" b="1" dirty="0" err="1">
                <a:solidFill>
                  <a:srgbClr val="FF0000"/>
                </a:solidFill>
                <a:cs typeface="Times New Roman" pitchFamily="18" charset="0"/>
              </a:rPr>
              <a:t>INTERGEO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 2019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м. </a:t>
            </a:r>
            <a:r>
              <a:rPr lang="uk-UA" sz="2200" dirty="0" err="1">
                <a:solidFill>
                  <a:srgbClr val="000000"/>
                </a:solidFill>
                <a:cs typeface="Times New Roman" pitchFamily="18" charset="0"/>
              </a:rPr>
              <a:t>Штудгарт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Німеччина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/>
          </a:p>
        </p:txBody>
      </p:sp>
      <p:pic>
        <p:nvPicPr>
          <p:cNvPr id="6" name="Рисунок 5" descr="Зображення, що містить знак, жінка, стоячий, тримає&#10;&#10;Автоматично згенерований опис">
            <a:extLst>
              <a:ext uri="{FF2B5EF4-FFF2-40B4-BE49-F238E27FC236}">
                <a16:creationId xmlns:a16="http://schemas.microsoft.com/office/drawing/2014/main" id="{AD1D1CC1-5462-40AC-A8B8-A5DF6709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" y="1656086"/>
            <a:ext cx="4162494" cy="5133743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у приміщенні, стоячий, чоловік&#10;&#10;Автоматично згенерований опис">
            <a:extLst>
              <a:ext uri="{FF2B5EF4-FFF2-40B4-BE49-F238E27FC236}">
                <a16:creationId xmlns:a16="http://schemas.microsoft.com/office/drawing/2014/main" id="{D3076B6F-B121-429C-A638-3CCC457F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46" y="1655003"/>
            <a:ext cx="3877910" cy="51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15443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Дар’я </a:t>
            </a:r>
            <a:r>
              <a:rPr lang="uk-UA" sz="2200" b="1" dirty="0" err="1"/>
              <a:t>Шишова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28-29 </a:t>
            </a:r>
            <a:r>
              <a:rPr lang="ru-RU" sz="2200" dirty="0" err="1"/>
              <a:t>березня</a:t>
            </a:r>
            <a:r>
              <a:rPr lang="ru-RU" sz="2200" dirty="0"/>
              <a:t> </a:t>
            </a:r>
            <a:r>
              <a:rPr lang="uk-UA" sz="2200" dirty="0">
                <a:cs typeface="Times New Roman" pitchFamily="18" charset="0"/>
              </a:rPr>
              <a:t>2019 р. прийняла участь </a:t>
            </a:r>
            <a:r>
              <a:rPr lang="uk-UA" sz="2200" dirty="0">
                <a:solidFill>
                  <a:srgbClr val="FF0000"/>
                </a:solidFill>
                <a:cs typeface="Times New Roman" pitchFamily="18" charset="0"/>
              </a:rPr>
              <a:t>в 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ІІ етапі </a:t>
            </a:r>
            <a:r>
              <a:rPr lang="ru-RU" sz="2200" b="1" dirty="0" err="1">
                <a:solidFill>
                  <a:srgbClr val="FF0000"/>
                </a:solidFill>
              </a:rPr>
              <a:t>Всеукраїнського</a:t>
            </a:r>
            <a:r>
              <a:rPr lang="ru-RU" sz="2200" b="1" dirty="0">
                <a:solidFill>
                  <a:srgbClr val="FF0000"/>
                </a:solidFill>
              </a:rPr>
              <a:t> конкурсу </a:t>
            </a:r>
            <a:r>
              <a:rPr lang="ru-RU" sz="2200" b="1" dirty="0" err="1">
                <a:solidFill>
                  <a:srgbClr val="FF0000"/>
                </a:solidFill>
              </a:rPr>
              <a:t>студентських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наукових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робіт</a:t>
            </a:r>
            <a:r>
              <a:rPr lang="ru-RU" sz="2200" dirty="0"/>
              <a:t> з </a:t>
            </a:r>
            <a:r>
              <a:rPr lang="ru-RU" sz="2200" dirty="0" err="1"/>
              <a:t>природничих</a:t>
            </a:r>
            <a:r>
              <a:rPr lang="ru-RU" sz="2200" dirty="0"/>
              <a:t>, </a:t>
            </a:r>
            <a:r>
              <a:rPr lang="ru-RU" sz="2200" dirty="0" err="1"/>
              <a:t>технічних</a:t>
            </a:r>
            <a:r>
              <a:rPr lang="ru-RU" sz="2200" dirty="0"/>
              <a:t> та </a:t>
            </a:r>
            <a:r>
              <a:rPr lang="ru-RU" sz="2200" dirty="0" err="1"/>
              <a:t>гуманітарних</a:t>
            </a:r>
            <a:r>
              <a:rPr lang="ru-RU" sz="2200" dirty="0"/>
              <a:t> наук за </a:t>
            </a:r>
            <a:r>
              <a:rPr lang="ru-RU" sz="2200" dirty="0" err="1"/>
              <a:t>напрямом</a:t>
            </a:r>
            <a:r>
              <a:rPr lang="ru-RU" sz="2200" dirty="0"/>
              <a:t> </a:t>
            </a:r>
            <a:r>
              <a:rPr lang="ru-RU" sz="2200" b="1" dirty="0"/>
              <a:t>«</a:t>
            </a:r>
            <a:r>
              <a:rPr lang="ru-RU" sz="2200" b="1" dirty="0" err="1"/>
              <a:t>Геодезія</a:t>
            </a:r>
            <a:r>
              <a:rPr lang="ru-RU" sz="2200" b="1" dirty="0"/>
              <a:t> та </a:t>
            </a:r>
            <a:r>
              <a:rPr lang="ru-RU" sz="2200" b="1" dirty="0" err="1"/>
              <a:t>землеустрій</a:t>
            </a:r>
            <a:r>
              <a:rPr lang="ru-RU" sz="2200" b="1" dirty="0"/>
              <a:t>»</a:t>
            </a:r>
            <a:r>
              <a:rPr lang="uk-UA" sz="2200" b="1" dirty="0">
                <a:cs typeface="Times New Roman" pitchFamily="18" charset="0"/>
              </a:rPr>
              <a:t> </a:t>
            </a:r>
            <a:r>
              <a:rPr lang="ru-RU" sz="2200" dirty="0"/>
              <a:t>у </a:t>
            </a:r>
            <a:r>
              <a:rPr lang="ru-RU" sz="2200" dirty="0" err="1"/>
              <a:t>Львівському</a:t>
            </a:r>
            <a:r>
              <a:rPr lang="ru-RU" sz="2200" dirty="0"/>
              <a:t> </a:t>
            </a:r>
            <a:r>
              <a:rPr lang="ru-RU" sz="2200" dirty="0" err="1"/>
              <a:t>національному</a:t>
            </a:r>
            <a:r>
              <a:rPr lang="ru-RU" sz="2200" dirty="0"/>
              <a:t> аграрному </a:t>
            </a:r>
            <a:r>
              <a:rPr lang="ru-RU" sz="2200" dirty="0" err="1"/>
              <a:t>університеті</a:t>
            </a:r>
            <a:r>
              <a:rPr lang="uk-UA" sz="2200" dirty="0">
                <a:cs typeface="Times New Roman" pitchFamily="18" charset="0"/>
              </a:rPr>
              <a:t>, </a:t>
            </a:r>
            <a:r>
              <a:rPr lang="ru-RU" sz="2200" dirty="0" err="1"/>
              <a:t>отримала</a:t>
            </a:r>
            <a:r>
              <a:rPr lang="ru-RU" sz="2200" dirty="0"/>
              <a:t> </a:t>
            </a:r>
            <a:r>
              <a:rPr lang="ru-RU" sz="2200" dirty="0" err="1"/>
              <a:t>високу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і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відзначена</a:t>
            </a:r>
            <a:r>
              <a:rPr lang="ru-RU" sz="2200" dirty="0"/>
              <a:t> дипломом </a:t>
            </a:r>
            <a:r>
              <a:rPr lang="ru-RU" sz="2200" dirty="0" err="1"/>
              <a:t>переможця</a:t>
            </a:r>
            <a:r>
              <a:rPr lang="ru-RU" sz="2200" dirty="0"/>
              <a:t> (</a:t>
            </a:r>
            <a:r>
              <a:rPr lang="ru-RU" sz="2400" b="1" dirty="0">
                <a:solidFill>
                  <a:srgbClr val="C00000"/>
                </a:solidFill>
              </a:rPr>
              <a:t>I </a:t>
            </a:r>
            <a:r>
              <a:rPr lang="ru-RU" sz="2400" b="1" dirty="0" err="1">
                <a:solidFill>
                  <a:srgbClr val="C00000"/>
                </a:solidFill>
              </a:rPr>
              <a:t>місце</a:t>
            </a:r>
            <a:r>
              <a:rPr lang="ru-RU" sz="2200" dirty="0"/>
              <a:t>).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37D0717-BB34-4EB9-994D-3E91F4465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2318"/>
            <a:ext cx="3096344" cy="4212712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:a16="http://schemas.microsoft.com/office/drawing/2014/main" id="{5C54852D-BB96-4250-B6C5-743B645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26325"/>
          <a:stretch/>
        </p:blipFill>
        <p:spPr>
          <a:xfrm>
            <a:off x="3275856" y="2665936"/>
            <a:ext cx="5461746" cy="40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4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100" b="1" dirty="0"/>
              <a:t>Олег Федорченко</a:t>
            </a:r>
            <a:r>
              <a:rPr lang="uk-UA" sz="2100" dirty="0"/>
              <a:t>,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та </a:t>
            </a:r>
            <a:r>
              <a:rPr lang="uk-UA" sz="2100" b="1" dirty="0"/>
              <a:t>Дар’я </a:t>
            </a:r>
            <a:r>
              <a:rPr lang="uk-UA" sz="2100" b="1" dirty="0" err="1"/>
              <a:t>Шишова</a:t>
            </a: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17-</a:t>
            </a:r>
            <a:r>
              <a:rPr lang="uk-UA" sz="2100" dirty="0">
                <a:cs typeface="Times New Roman" pitchFamily="18" charset="0"/>
              </a:rPr>
              <a:t>19 квітня 2019 р. прийняли участь в </a:t>
            </a:r>
            <a:r>
              <a:rPr lang="uk-UA" sz="2100" b="1" dirty="0">
                <a:solidFill>
                  <a:srgbClr val="C00000"/>
                </a:solidFill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1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100" b="1" dirty="0">
                <a:cs typeface="Times New Roman" pitchFamily="18" charset="0"/>
              </a:rPr>
              <a:t>друге місце</a:t>
            </a:r>
            <a:r>
              <a:rPr lang="uk-UA" sz="2100" dirty="0">
                <a:cs typeface="Times New Roman" pitchFamily="18" charset="0"/>
              </a:rPr>
              <a:t> в командному заліку.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в індивідуальній першості зайняла </a:t>
            </a:r>
            <a:r>
              <a:rPr lang="uk-UA" sz="2100" b="1" dirty="0" err="1">
                <a:solidFill>
                  <a:srgbClr val="C00000"/>
                </a:solidFill>
              </a:rPr>
              <a:t>ІІ</a:t>
            </a:r>
            <a:r>
              <a:rPr lang="uk-UA" sz="2100" b="1" dirty="0">
                <a:solidFill>
                  <a:srgbClr val="C00000"/>
                </a:solidFill>
              </a:rPr>
              <a:t> місце </a:t>
            </a:r>
            <a:r>
              <a:rPr lang="uk-UA" sz="2100" dirty="0"/>
              <a:t>і була нагороджена дипломом </a:t>
            </a:r>
            <a:r>
              <a:rPr lang="uk-UA" sz="2100" dirty="0" err="1"/>
              <a:t>ІІ</a:t>
            </a:r>
            <a:r>
              <a:rPr lang="uk-UA" sz="2100" dirty="0"/>
              <a:t>-го ступеня.</a:t>
            </a:r>
            <a:endParaRPr lang="uk-UA" sz="21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3356" y="3282719"/>
            <a:ext cx="2825148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:a16="http://schemas.microsoft.com/office/drawing/2014/main" id="{ABF9D950-6DB6-4EAC-BC9B-2E6D5B7C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" y="2567903"/>
            <a:ext cx="3038484" cy="4275804"/>
          </a:xfrm>
          <a:prstGeom prst="rect">
            <a:avLst/>
          </a:prstGeom>
        </p:spPr>
      </p:pic>
      <p:pic>
        <p:nvPicPr>
          <p:cNvPr id="10" name="Рисунок 9" descr="Зображення, що містить підлога, у приміщенні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97DFF031-DB0D-4061-8E34-0100942B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4" y="2564694"/>
            <a:ext cx="3038484" cy="42758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 err="1"/>
              <a:t>https://nubip.edu.ua/node/25845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FB05-5118-43C9-987C-CC342E8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55966"/>
            <a:ext cx="8696850" cy="45577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32316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2019-2020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44</a:t>
            </a:r>
            <a:r>
              <a:rPr lang="uk-UA" sz="3400" dirty="0"/>
              <a:t> члена студентського наукового гуртка, з них </a:t>
            </a:r>
            <a:br>
              <a:rPr lang="uk-UA" sz="3400" dirty="0"/>
            </a:br>
            <a:r>
              <a:rPr lang="uk-UA" sz="3400" b="1" dirty="0"/>
              <a:t>1</a:t>
            </a:r>
            <a:r>
              <a:rPr lang="uk-UA" sz="3400" dirty="0"/>
              <a:t> студент другого курсу, </a:t>
            </a:r>
            <a:r>
              <a:rPr lang="uk-UA" sz="3400" b="1" dirty="0"/>
              <a:t>11</a:t>
            </a:r>
            <a:r>
              <a:rPr lang="uk-UA" sz="3400" dirty="0"/>
              <a:t> студентів четвертого курсу, </a:t>
            </a:r>
            <a:r>
              <a:rPr lang="uk-UA" sz="3400" b="1" dirty="0"/>
              <a:t>27</a:t>
            </a:r>
            <a:r>
              <a:rPr lang="uk-UA" sz="3400" dirty="0"/>
              <a:t> магістрів першого року навчання.</a:t>
            </a:r>
            <a:endParaRPr lang="ru-RU" sz="3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976314"/>
            <a:ext cx="9144000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800" dirty="0">
                <a:cs typeface="Times New Roman" panose="02020603050405020304" pitchFamily="18" charset="0"/>
              </a:rPr>
              <a:t>Проведено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засідань </a:t>
            </a:r>
            <a:r>
              <a:rPr lang="uk-UA" sz="2800" dirty="0"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</a:t>
            </a:r>
            <a:r>
              <a:rPr lang="uk-UA" sz="2800" dirty="0"/>
              <a:t>на 2019-2020 навчальний рік</a:t>
            </a:r>
            <a:r>
              <a:rPr lang="uk-UA" sz="28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9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доповідей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9</a:t>
            </a:r>
            <a:r>
              <a:rPr lang="uk-UA" sz="2800" dirty="0">
                <a:cs typeface="Times New Roman" panose="02020603050405020304" pitchFamily="18" charset="0"/>
              </a:rPr>
              <a:t>-и членів на різноманітні теми в розрізі Плану роботи гуртка на 2019/20 навчальний рік.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3497049" y="3697453"/>
            <a:ext cx="5599738" cy="31185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2019-2020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459874"/>
              </p:ext>
            </p:extLst>
          </p:nvPr>
        </p:nvGraphicFramePr>
        <p:xfrm>
          <a:off x="35496" y="1182960"/>
          <a:ext cx="9036497" cy="548640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Вересень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Жовтень-грудень 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112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Січень-лютий 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Березень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Квітень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Травень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Іщенко Н.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" y="1926676"/>
            <a:ext cx="4185815" cy="2790543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672702" y="1671914"/>
            <a:ext cx="249504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800" b="1" dirty="0" err="1"/>
              <a:t>БПЛА</a:t>
            </a:r>
            <a:endParaRPr lang="en-US" sz="2800" b="1" dirty="0"/>
          </a:p>
          <a:p>
            <a:r>
              <a:rPr lang="en-US" sz="2800" b="1" dirty="0" err="1"/>
              <a:t>DJI</a:t>
            </a:r>
            <a:r>
              <a:rPr lang="en-US" sz="2800" b="1" dirty="0"/>
              <a:t> </a:t>
            </a:r>
            <a:r>
              <a:rPr lang="en-US" sz="2800" b="1" dirty="0" err="1"/>
              <a:t>Matrice</a:t>
            </a:r>
            <a:r>
              <a:rPr lang="en-US" sz="28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26" y="1057612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75278" y="1726522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1043</Words>
  <Application>Microsoft Office PowerPoint</Application>
  <PresentationFormat>Екран (4:3)</PresentationFormat>
  <Paragraphs>134</Paragraphs>
  <Slides>26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O_Shevchenko@it.nubip.edu.ua</cp:lastModifiedBy>
  <cp:revision>73</cp:revision>
  <dcterms:created xsi:type="dcterms:W3CDTF">2017-03-29T09:22:52Z</dcterms:created>
  <dcterms:modified xsi:type="dcterms:W3CDTF">2020-05-17T15:39:49Z</dcterms:modified>
</cp:coreProperties>
</file>