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98" r:id="rId3"/>
    <p:sldId id="295" r:id="rId4"/>
    <p:sldId id="296" r:id="rId5"/>
    <p:sldId id="257" r:id="rId6"/>
    <p:sldId id="258" r:id="rId7"/>
    <p:sldId id="262" r:id="rId8"/>
    <p:sldId id="261" r:id="rId9"/>
    <p:sldId id="263" r:id="rId10"/>
    <p:sldId id="269" r:id="rId11"/>
    <p:sldId id="286" r:id="rId12"/>
    <p:sldId id="287" r:id="rId13"/>
    <p:sldId id="266" r:id="rId14"/>
    <p:sldId id="284" r:id="rId15"/>
    <p:sldId id="2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B3E4E-66D0-4616-92F7-4038BF71820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EE3CD07-AA1C-4DC6-8001-198C9580DF20}">
      <dgm:prSet phldrT="[Текст]"/>
      <dgm:spPr/>
      <dgm:t>
        <a:bodyPr/>
        <a:lstStyle/>
        <a:p>
          <a:r>
            <a:rPr lang="uk-UA" dirty="0"/>
            <a:t>на ознайомлення із сучасною класифікацією комах та їх положенням у системі живої природи, роль комах в природі та їх значення у житті людини</a:t>
          </a:r>
          <a:endParaRPr lang="ru-UA" dirty="0"/>
        </a:p>
      </dgm:t>
    </dgm:pt>
    <dgm:pt modelId="{11713124-AC1B-43C9-ABC1-9C146019D592}" type="parTrans" cxnId="{62D18F0E-25E9-4F4A-80F2-129EB6C17C86}">
      <dgm:prSet/>
      <dgm:spPr/>
      <dgm:t>
        <a:bodyPr/>
        <a:lstStyle/>
        <a:p>
          <a:endParaRPr lang="ru-UA"/>
        </a:p>
      </dgm:t>
    </dgm:pt>
    <dgm:pt modelId="{7F216075-30B1-4E21-BD17-192FAA8C597E}" type="sibTrans" cxnId="{62D18F0E-25E9-4F4A-80F2-129EB6C17C86}">
      <dgm:prSet/>
      <dgm:spPr/>
      <dgm:t>
        <a:bodyPr/>
        <a:lstStyle/>
        <a:p>
          <a:endParaRPr lang="ru-UA"/>
        </a:p>
      </dgm:t>
    </dgm:pt>
    <dgm:pt modelId="{B196C35B-50BA-4748-9C88-F3EFC479BF01}">
      <dgm:prSet phldrT="[Текст]"/>
      <dgm:spPr/>
      <dgm:t>
        <a:bodyPr/>
        <a:lstStyle/>
        <a:p>
          <a:r>
            <a:rPr lang="uk-UA" dirty="0"/>
            <a:t>вивчення та ознайомлення з морфологією комах, здійснення їх систематизації та оформлення ентомологічної колекції</a:t>
          </a:r>
          <a:endParaRPr lang="ru-UA" dirty="0"/>
        </a:p>
      </dgm:t>
    </dgm:pt>
    <dgm:pt modelId="{3774C2F2-38A8-4706-8BC7-471E1C09B7E3}" type="parTrans" cxnId="{0503F23C-A857-4B96-876D-EE2E9CE4567D}">
      <dgm:prSet/>
      <dgm:spPr/>
      <dgm:t>
        <a:bodyPr/>
        <a:lstStyle/>
        <a:p>
          <a:endParaRPr lang="ru-UA"/>
        </a:p>
      </dgm:t>
    </dgm:pt>
    <dgm:pt modelId="{E0FD89D7-7162-4263-8F66-21FC6A7C6BC3}" type="sibTrans" cxnId="{0503F23C-A857-4B96-876D-EE2E9CE4567D}">
      <dgm:prSet/>
      <dgm:spPr/>
      <dgm:t>
        <a:bodyPr/>
        <a:lstStyle/>
        <a:p>
          <a:endParaRPr lang="ru-UA"/>
        </a:p>
      </dgm:t>
    </dgm:pt>
    <dgm:pt modelId="{33BC0FA8-3E3F-46F6-98D5-2DCBCC3E29CB}">
      <dgm:prSet phldrT="[Текст]"/>
      <dgm:spPr/>
      <dgm:t>
        <a:bodyPr/>
        <a:lstStyle/>
        <a:p>
          <a:r>
            <a:rPr lang="uk-UA" dirty="0"/>
            <a:t>Освоєння поняття «ентомофаги», їхню важливість у захисті рослин</a:t>
          </a:r>
          <a:endParaRPr lang="ru-UA" dirty="0"/>
        </a:p>
      </dgm:t>
    </dgm:pt>
    <dgm:pt modelId="{C94036BB-4583-4E9F-B511-B0BC28A327AC}" type="parTrans" cxnId="{48C7C066-2BAC-40D6-ABAB-5C6A0C7FC615}">
      <dgm:prSet/>
      <dgm:spPr/>
      <dgm:t>
        <a:bodyPr/>
        <a:lstStyle/>
        <a:p>
          <a:endParaRPr lang="ru-UA"/>
        </a:p>
      </dgm:t>
    </dgm:pt>
    <dgm:pt modelId="{ED697127-7E92-4021-BB5F-E994F7BA5F65}" type="sibTrans" cxnId="{48C7C066-2BAC-40D6-ABAB-5C6A0C7FC615}">
      <dgm:prSet/>
      <dgm:spPr/>
      <dgm:t>
        <a:bodyPr/>
        <a:lstStyle/>
        <a:p>
          <a:endParaRPr lang="ru-UA"/>
        </a:p>
      </dgm:t>
    </dgm:pt>
    <dgm:pt modelId="{5B6D5363-13C1-4E8A-8894-DF4F1A35502F}" type="pres">
      <dgm:prSet presAssocID="{AC7B3E4E-66D0-4616-92F7-4038BF71820D}" presName="CompostProcess" presStyleCnt="0">
        <dgm:presLayoutVars>
          <dgm:dir/>
          <dgm:resizeHandles val="exact"/>
        </dgm:presLayoutVars>
      </dgm:prSet>
      <dgm:spPr/>
    </dgm:pt>
    <dgm:pt modelId="{BCE4CBEA-C8A0-44E5-AD77-F8485DE5FF17}" type="pres">
      <dgm:prSet presAssocID="{AC7B3E4E-66D0-4616-92F7-4038BF71820D}" presName="arrow" presStyleLbl="bgShp" presStyleIdx="0" presStyleCnt="1"/>
      <dgm:spPr/>
    </dgm:pt>
    <dgm:pt modelId="{3CD92980-553E-470B-8FF6-433FB0B19700}" type="pres">
      <dgm:prSet presAssocID="{AC7B3E4E-66D0-4616-92F7-4038BF71820D}" presName="linearProcess" presStyleCnt="0"/>
      <dgm:spPr/>
    </dgm:pt>
    <dgm:pt modelId="{88A5C2C6-BCCB-4241-9AEF-42DEC79D75D0}" type="pres">
      <dgm:prSet presAssocID="{AEE3CD07-AA1C-4DC6-8001-198C9580DF20}" presName="textNode" presStyleLbl="node1" presStyleIdx="0" presStyleCnt="3">
        <dgm:presLayoutVars>
          <dgm:bulletEnabled val="1"/>
        </dgm:presLayoutVars>
      </dgm:prSet>
      <dgm:spPr/>
    </dgm:pt>
    <dgm:pt modelId="{7BAE26AC-21A8-4B55-AC73-FDE15C125927}" type="pres">
      <dgm:prSet presAssocID="{7F216075-30B1-4E21-BD17-192FAA8C597E}" presName="sibTrans" presStyleCnt="0"/>
      <dgm:spPr/>
    </dgm:pt>
    <dgm:pt modelId="{1F0A2FDA-D096-4718-8628-B296BB99C5E3}" type="pres">
      <dgm:prSet presAssocID="{B196C35B-50BA-4748-9C88-F3EFC479BF01}" presName="textNode" presStyleLbl="node1" presStyleIdx="1" presStyleCnt="3">
        <dgm:presLayoutVars>
          <dgm:bulletEnabled val="1"/>
        </dgm:presLayoutVars>
      </dgm:prSet>
      <dgm:spPr/>
    </dgm:pt>
    <dgm:pt modelId="{1E8B4ACB-9A31-4208-84F7-24E8DC3B0877}" type="pres">
      <dgm:prSet presAssocID="{E0FD89D7-7162-4263-8F66-21FC6A7C6BC3}" presName="sibTrans" presStyleCnt="0"/>
      <dgm:spPr/>
    </dgm:pt>
    <dgm:pt modelId="{75375256-78FC-475B-B92F-347BB791BA4E}" type="pres">
      <dgm:prSet presAssocID="{33BC0FA8-3E3F-46F6-98D5-2DCBCC3E29C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2D18F0E-25E9-4F4A-80F2-129EB6C17C86}" srcId="{AC7B3E4E-66D0-4616-92F7-4038BF71820D}" destId="{AEE3CD07-AA1C-4DC6-8001-198C9580DF20}" srcOrd="0" destOrd="0" parTransId="{11713124-AC1B-43C9-ABC1-9C146019D592}" sibTransId="{7F216075-30B1-4E21-BD17-192FAA8C597E}"/>
    <dgm:cxn modelId="{903A8A28-C454-48E8-9DF8-E84EC01ACF0B}" type="presOf" srcId="{AEE3CD07-AA1C-4DC6-8001-198C9580DF20}" destId="{88A5C2C6-BCCB-4241-9AEF-42DEC79D75D0}" srcOrd="0" destOrd="0" presId="urn:microsoft.com/office/officeart/2005/8/layout/hProcess9"/>
    <dgm:cxn modelId="{0503F23C-A857-4B96-876D-EE2E9CE4567D}" srcId="{AC7B3E4E-66D0-4616-92F7-4038BF71820D}" destId="{B196C35B-50BA-4748-9C88-F3EFC479BF01}" srcOrd="1" destOrd="0" parTransId="{3774C2F2-38A8-4706-8BC7-471E1C09B7E3}" sibTransId="{E0FD89D7-7162-4263-8F66-21FC6A7C6BC3}"/>
    <dgm:cxn modelId="{CB362145-04C2-4816-B439-2259C5AFF013}" type="presOf" srcId="{33BC0FA8-3E3F-46F6-98D5-2DCBCC3E29CB}" destId="{75375256-78FC-475B-B92F-347BB791BA4E}" srcOrd="0" destOrd="0" presId="urn:microsoft.com/office/officeart/2005/8/layout/hProcess9"/>
    <dgm:cxn modelId="{48C7C066-2BAC-40D6-ABAB-5C6A0C7FC615}" srcId="{AC7B3E4E-66D0-4616-92F7-4038BF71820D}" destId="{33BC0FA8-3E3F-46F6-98D5-2DCBCC3E29CB}" srcOrd="2" destOrd="0" parTransId="{C94036BB-4583-4E9F-B511-B0BC28A327AC}" sibTransId="{ED697127-7E92-4021-BB5F-E994F7BA5F65}"/>
    <dgm:cxn modelId="{331E7E7A-49C5-4365-AC7B-C421A0C0A2F3}" type="presOf" srcId="{B196C35B-50BA-4748-9C88-F3EFC479BF01}" destId="{1F0A2FDA-D096-4718-8628-B296BB99C5E3}" srcOrd="0" destOrd="0" presId="urn:microsoft.com/office/officeart/2005/8/layout/hProcess9"/>
    <dgm:cxn modelId="{17C14FB0-8377-4C8C-8071-4A60E56D77B8}" type="presOf" srcId="{AC7B3E4E-66D0-4616-92F7-4038BF71820D}" destId="{5B6D5363-13C1-4E8A-8894-DF4F1A35502F}" srcOrd="0" destOrd="0" presId="urn:microsoft.com/office/officeart/2005/8/layout/hProcess9"/>
    <dgm:cxn modelId="{C245E32D-29A5-481A-BA20-3C425F5CF2D6}" type="presParOf" srcId="{5B6D5363-13C1-4E8A-8894-DF4F1A35502F}" destId="{BCE4CBEA-C8A0-44E5-AD77-F8485DE5FF17}" srcOrd="0" destOrd="0" presId="urn:microsoft.com/office/officeart/2005/8/layout/hProcess9"/>
    <dgm:cxn modelId="{ECE8DA94-277A-4A32-96BD-E52ADC7D22CB}" type="presParOf" srcId="{5B6D5363-13C1-4E8A-8894-DF4F1A35502F}" destId="{3CD92980-553E-470B-8FF6-433FB0B19700}" srcOrd="1" destOrd="0" presId="urn:microsoft.com/office/officeart/2005/8/layout/hProcess9"/>
    <dgm:cxn modelId="{3256699E-486B-47AC-97FD-AD5D7831F2AD}" type="presParOf" srcId="{3CD92980-553E-470B-8FF6-433FB0B19700}" destId="{88A5C2C6-BCCB-4241-9AEF-42DEC79D75D0}" srcOrd="0" destOrd="0" presId="urn:microsoft.com/office/officeart/2005/8/layout/hProcess9"/>
    <dgm:cxn modelId="{F4BCD7E9-E78B-48FF-95EA-CC8476D0FCCC}" type="presParOf" srcId="{3CD92980-553E-470B-8FF6-433FB0B19700}" destId="{7BAE26AC-21A8-4B55-AC73-FDE15C125927}" srcOrd="1" destOrd="0" presId="urn:microsoft.com/office/officeart/2005/8/layout/hProcess9"/>
    <dgm:cxn modelId="{C59DF865-77A8-4C33-99F7-43F8A26F4CDE}" type="presParOf" srcId="{3CD92980-553E-470B-8FF6-433FB0B19700}" destId="{1F0A2FDA-D096-4718-8628-B296BB99C5E3}" srcOrd="2" destOrd="0" presId="urn:microsoft.com/office/officeart/2005/8/layout/hProcess9"/>
    <dgm:cxn modelId="{4E54A949-AE05-48BE-8B04-C02D042A8C24}" type="presParOf" srcId="{3CD92980-553E-470B-8FF6-433FB0B19700}" destId="{1E8B4ACB-9A31-4208-84F7-24E8DC3B0877}" srcOrd="3" destOrd="0" presId="urn:microsoft.com/office/officeart/2005/8/layout/hProcess9"/>
    <dgm:cxn modelId="{C547C45E-6B17-4F36-9564-4D4FF3F7FAA3}" type="presParOf" srcId="{3CD92980-553E-470B-8FF6-433FB0B19700}" destId="{75375256-78FC-475B-B92F-347BB791BA4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B98175-95D8-4054-B990-A070A1291CA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647FC6CA-0BFE-4BA3-8FA6-DF87A81DF3B0}">
      <dgm:prSet phldrT="[Текст]" phldr="1"/>
      <dgm:spPr/>
      <dgm:t>
        <a:bodyPr/>
        <a:lstStyle/>
        <a:p>
          <a:endParaRPr lang="ru-UA" dirty="0"/>
        </a:p>
      </dgm:t>
    </dgm:pt>
    <dgm:pt modelId="{C57C5A94-86EE-4D56-9C0B-5C9163210EBA}" type="parTrans" cxnId="{19F3C608-07AD-48BC-A3B3-0ED957CD9459}">
      <dgm:prSet/>
      <dgm:spPr/>
      <dgm:t>
        <a:bodyPr/>
        <a:lstStyle/>
        <a:p>
          <a:endParaRPr lang="ru-UA"/>
        </a:p>
      </dgm:t>
    </dgm:pt>
    <dgm:pt modelId="{408A8940-2F72-4069-BE95-BA6760ECEB15}" type="sibTrans" cxnId="{19F3C608-07AD-48BC-A3B3-0ED957CD9459}">
      <dgm:prSet/>
      <dgm:spPr/>
      <dgm:t>
        <a:bodyPr/>
        <a:lstStyle/>
        <a:p>
          <a:endParaRPr lang="ru-UA"/>
        </a:p>
      </dgm:t>
    </dgm:pt>
    <dgm:pt modelId="{2D3D3E13-6081-40DE-9965-9BA6B3528A58}">
      <dgm:prSet phldrT="[Текст]"/>
      <dgm:spPr/>
      <dgm:t>
        <a:bodyPr/>
        <a:lstStyle/>
        <a:p>
          <a:pPr indent="457200">
            <a:buFont typeface="Wingdings" panose="05000000000000000000" pitchFamily="2" charset="2"/>
            <a:buNone/>
          </a:pPr>
          <a:r>
            <a: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Зарахування студентів у члени гуртка. Створення чату для спілкування та обміну інформації між учасниками. Затвердження плану роботи.</a:t>
          </a:r>
          <a:endParaRPr lang="ru-UA" dirty="0"/>
        </a:p>
      </dgm:t>
    </dgm:pt>
    <dgm:pt modelId="{CF50597D-5A11-4A02-92FA-4A25967259B1}" type="parTrans" cxnId="{72D1571B-F276-4063-BA99-319223772EB6}">
      <dgm:prSet/>
      <dgm:spPr/>
      <dgm:t>
        <a:bodyPr/>
        <a:lstStyle/>
        <a:p>
          <a:endParaRPr lang="ru-UA"/>
        </a:p>
      </dgm:t>
    </dgm:pt>
    <dgm:pt modelId="{3E517189-12CF-4A6C-BF50-2A900AC58487}" type="sibTrans" cxnId="{72D1571B-F276-4063-BA99-319223772EB6}">
      <dgm:prSet/>
      <dgm:spPr/>
      <dgm:t>
        <a:bodyPr/>
        <a:lstStyle/>
        <a:p>
          <a:endParaRPr lang="ru-UA"/>
        </a:p>
      </dgm:t>
    </dgm:pt>
    <dgm:pt modelId="{6542C73C-C163-4D71-893F-770ADBC0B015}">
      <dgm:prSet phldrT="[Текст]" phldr="1"/>
      <dgm:spPr/>
      <dgm:t>
        <a:bodyPr/>
        <a:lstStyle/>
        <a:p>
          <a:pPr indent="457200"/>
          <a:endParaRPr lang="ru-UA"/>
        </a:p>
      </dgm:t>
    </dgm:pt>
    <dgm:pt modelId="{59191F2A-AC76-43A8-BB4E-28CD8F337B00}" type="parTrans" cxnId="{A06C74AE-FDE9-4544-82C5-365160912AA1}">
      <dgm:prSet/>
      <dgm:spPr/>
      <dgm:t>
        <a:bodyPr/>
        <a:lstStyle/>
        <a:p>
          <a:endParaRPr lang="ru-UA"/>
        </a:p>
      </dgm:t>
    </dgm:pt>
    <dgm:pt modelId="{6591B5E3-C000-4B3F-BE2C-EDA69F4DEF5E}" type="sibTrans" cxnId="{A06C74AE-FDE9-4544-82C5-365160912AA1}">
      <dgm:prSet/>
      <dgm:spPr/>
      <dgm:t>
        <a:bodyPr/>
        <a:lstStyle/>
        <a:p>
          <a:endParaRPr lang="ru-UA"/>
        </a:p>
      </dgm:t>
    </dgm:pt>
    <dgm:pt modelId="{2D1985D4-9134-429A-881C-FC65BEFB2A9B}">
      <dgm:prSet phldrT="[Текст]"/>
      <dgm:spPr/>
      <dgm:t>
        <a:bodyPr/>
        <a:lstStyle/>
        <a:p>
          <a:pPr indent="457200"/>
          <a:r>
            <a: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Ознайомлення з лабораторною базою кафедри.</a:t>
          </a:r>
          <a:endParaRPr lang="ru-UA" dirty="0"/>
        </a:p>
      </dgm:t>
    </dgm:pt>
    <dgm:pt modelId="{782FDA0D-0FDC-4D8F-94E9-9A7CC485962A}" type="parTrans" cxnId="{C2DC905C-6FA5-4C87-84B3-16C066B35E3D}">
      <dgm:prSet/>
      <dgm:spPr/>
      <dgm:t>
        <a:bodyPr/>
        <a:lstStyle/>
        <a:p>
          <a:endParaRPr lang="ru-UA"/>
        </a:p>
      </dgm:t>
    </dgm:pt>
    <dgm:pt modelId="{60B8722C-DD31-41EC-9589-C3C36CB38A4B}" type="sibTrans" cxnId="{C2DC905C-6FA5-4C87-84B3-16C066B35E3D}">
      <dgm:prSet/>
      <dgm:spPr/>
      <dgm:t>
        <a:bodyPr/>
        <a:lstStyle/>
        <a:p>
          <a:endParaRPr lang="ru-UA"/>
        </a:p>
      </dgm:t>
    </dgm:pt>
    <dgm:pt modelId="{7E06BCA7-9190-4CB4-A44D-7293700D88B3}">
      <dgm:prSet phldrT="[Текст]" phldr="1"/>
      <dgm:spPr/>
      <dgm:t>
        <a:bodyPr/>
        <a:lstStyle/>
        <a:p>
          <a:pPr indent="457200"/>
          <a:endParaRPr lang="ru-UA" dirty="0"/>
        </a:p>
      </dgm:t>
    </dgm:pt>
    <dgm:pt modelId="{B4770657-60D5-4CED-AF76-53B9D59D04FC}" type="parTrans" cxnId="{F8B36094-430E-4A83-B1C6-CD51436078BA}">
      <dgm:prSet/>
      <dgm:spPr/>
      <dgm:t>
        <a:bodyPr/>
        <a:lstStyle/>
        <a:p>
          <a:endParaRPr lang="ru-UA"/>
        </a:p>
      </dgm:t>
    </dgm:pt>
    <dgm:pt modelId="{E4E799CA-E64B-4588-A8F6-ED985895B1EF}" type="sibTrans" cxnId="{F8B36094-430E-4A83-B1C6-CD51436078BA}">
      <dgm:prSet/>
      <dgm:spPr/>
      <dgm:t>
        <a:bodyPr/>
        <a:lstStyle/>
        <a:p>
          <a:endParaRPr lang="ru-UA"/>
        </a:p>
      </dgm:t>
    </dgm:pt>
    <dgm:pt modelId="{97D58AFD-81A3-4C24-A0A1-334A9E0958BE}">
      <dgm:prSet phldrT="[Текст]"/>
      <dgm:spPr/>
      <dgm:t>
        <a:bodyPr/>
        <a:lstStyle/>
        <a:p>
          <a:pPr indent="457200">
            <a:buFont typeface="Wingdings" panose="05000000000000000000" pitchFamily="2" charset="2"/>
            <a:buNone/>
          </a:pP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Еколого-фауністичні спостереження видового складу комах за окремими рядами.</a:t>
          </a:r>
          <a:endParaRPr lang="ru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05CA8-6C34-4A60-B504-CB064459E0F6}" type="parTrans" cxnId="{74837CFA-786C-484E-BE56-0E7183954F07}">
      <dgm:prSet/>
      <dgm:spPr/>
      <dgm:t>
        <a:bodyPr/>
        <a:lstStyle/>
        <a:p>
          <a:endParaRPr lang="ru-UA"/>
        </a:p>
      </dgm:t>
    </dgm:pt>
    <dgm:pt modelId="{8400DDC8-46AA-4DCB-8316-040539323038}" type="sibTrans" cxnId="{74837CFA-786C-484E-BE56-0E7183954F07}">
      <dgm:prSet/>
      <dgm:spPr/>
      <dgm:t>
        <a:bodyPr/>
        <a:lstStyle/>
        <a:p>
          <a:endParaRPr lang="ru-UA"/>
        </a:p>
      </dgm:t>
    </dgm:pt>
    <dgm:pt modelId="{E89A9CFE-664B-46FE-88F3-E026119BD42F}">
      <dgm:prSet phldrT="[Текст]"/>
      <dgm:spPr/>
      <dgm:t>
        <a:bodyPr/>
        <a:lstStyle/>
        <a:p>
          <a:pPr indent="0"/>
          <a:endParaRPr lang="ru-UA" dirty="0"/>
        </a:p>
      </dgm:t>
    </dgm:pt>
    <dgm:pt modelId="{B346916E-5E33-481E-AE28-3D8BC63517B5}" type="parTrans" cxnId="{F2DE18B1-A4DB-46E7-AE60-9CD9444CA97E}">
      <dgm:prSet/>
      <dgm:spPr/>
      <dgm:t>
        <a:bodyPr/>
        <a:lstStyle/>
        <a:p>
          <a:endParaRPr lang="ru-UA"/>
        </a:p>
      </dgm:t>
    </dgm:pt>
    <dgm:pt modelId="{8635CD23-F088-422B-852F-E1318F1FA28D}" type="sibTrans" cxnId="{F2DE18B1-A4DB-46E7-AE60-9CD9444CA97E}">
      <dgm:prSet/>
      <dgm:spPr/>
      <dgm:t>
        <a:bodyPr/>
        <a:lstStyle/>
        <a:p>
          <a:endParaRPr lang="ru-UA"/>
        </a:p>
      </dgm:t>
    </dgm:pt>
    <dgm:pt modelId="{B11A4806-A6CD-4CAE-AF5A-65AB6770AD00}">
      <dgm:prSet phldrT="[Текст]"/>
      <dgm:spPr/>
      <dgm:t>
        <a:bodyPr/>
        <a:lstStyle/>
        <a:p>
          <a:pPr indent="457200">
            <a:buFont typeface="Wingdings" panose="05000000000000000000" pitchFamily="2" charset="2"/>
            <a:buNone/>
          </a:pP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учасників гуртка до Міжнародних і Всеукраїнських наукових конференцій</a:t>
          </a:r>
          <a:endParaRPr lang="ru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724C0-6ABF-4C02-9F20-93D8A0CAF8F9}" type="parTrans" cxnId="{72AE58F6-CCC3-421B-AE05-91F19435B563}">
      <dgm:prSet/>
      <dgm:spPr/>
      <dgm:t>
        <a:bodyPr/>
        <a:lstStyle/>
        <a:p>
          <a:endParaRPr lang="ru-UA"/>
        </a:p>
      </dgm:t>
    </dgm:pt>
    <dgm:pt modelId="{55F278B4-95EC-4F53-8760-C7E1A0CC8F0C}" type="sibTrans" cxnId="{72AE58F6-CCC3-421B-AE05-91F19435B563}">
      <dgm:prSet/>
      <dgm:spPr/>
      <dgm:t>
        <a:bodyPr/>
        <a:lstStyle/>
        <a:p>
          <a:endParaRPr lang="ru-UA"/>
        </a:p>
      </dgm:t>
    </dgm:pt>
    <dgm:pt modelId="{F71BA5BB-73D1-4887-92EA-D0C7EA7DE4A0}">
      <dgm:prSet phldrT="[Текст]"/>
      <dgm:spPr/>
      <dgm:t>
        <a:bodyPr/>
        <a:lstStyle/>
        <a:p>
          <a:pPr indent="45720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Семінар: «Ентомофаги як складова біологічного методу захисту рослин».</a:t>
          </a:r>
          <a:endParaRPr lang="ru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EA858-29DA-4BF7-A0A1-186E55179899}" type="parTrans" cxnId="{FE6D098D-244F-47E5-AECF-60D8521486BD}">
      <dgm:prSet/>
      <dgm:spPr/>
      <dgm:t>
        <a:bodyPr/>
        <a:lstStyle/>
        <a:p>
          <a:endParaRPr lang="ru-UA"/>
        </a:p>
      </dgm:t>
    </dgm:pt>
    <dgm:pt modelId="{1BBAE378-DD39-40CF-8B39-688BC2192D0A}" type="sibTrans" cxnId="{FE6D098D-244F-47E5-AECF-60D8521486BD}">
      <dgm:prSet/>
      <dgm:spPr/>
      <dgm:t>
        <a:bodyPr/>
        <a:lstStyle/>
        <a:p>
          <a:endParaRPr lang="ru-UA"/>
        </a:p>
      </dgm:t>
    </dgm:pt>
    <dgm:pt modelId="{6A77DFC8-3574-45BB-8381-779B4F6438EB}" type="pres">
      <dgm:prSet presAssocID="{57B98175-95D8-4054-B990-A070A1291CA5}" presName="linearFlow" presStyleCnt="0">
        <dgm:presLayoutVars>
          <dgm:dir/>
          <dgm:animLvl val="lvl"/>
          <dgm:resizeHandles val="exact"/>
        </dgm:presLayoutVars>
      </dgm:prSet>
      <dgm:spPr/>
    </dgm:pt>
    <dgm:pt modelId="{396B6FEE-1ECA-43B6-80DF-1CBB80ED35F7}" type="pres">
      <dgm:prSet presAssocID="{647FC6CA-0BFE-4BA3-8FA6-DF87A81DF3B0}" presName="composite" presStyleCnt="0"/>
      <dgm:spPr/>
    </dgm:pt>
    <dgm:pt modelId="{37BA6E73-8257-49DA-88A4-5AA5D0255CFE}" type="pres">
      <dgm:prSet presAssocID="{647FC6CA-0BFE-4BA3-8FA6-DF87A81DF3B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2D68322-93D9-4D8D-B255-E5CB6EFBD5F6}" type="pres">
      <dgm:prSet presAssocID="{647FC6CA-0BFE-4BA3-8FA6-DF87A81DF3B0}" presName="descendantText" presStyleLbl="alignAcc1" presStyleIdx="0" presStyleCnt="3">
        <dgm:presLayoutVars>
          <dgm:bulletEnabled val="1"/>
        </dgm:presLayoutVars>
      </dgm:prSet>
      <dgm:spPr/>
    </dgm:pt>
    <dgm:pt modelId="{71233403-ACDB-43E8-8823-DEACFA767F3D}" type="pres">
      <dgm:prSet presAssocID="{408A8940-2F72-4069-BE95-BA6760ECEB15}" presName="sp" presStyleCnt="0"/>
      <dgm:spPr/>
    </dgm:pt>
    <dgm:pt modelId="{62F6072D-CBD8-42E8-8322-8C5A86F76EE1}" type="pres">
      <dgm:prSet presAssocID="{6542C73C-C163-4D71-893F-770ADBC0B015}" presName="composite" presStyleCnt="0"/>
      <dgm:spPr/>
    </dgm:pt>
    <dgm:pt modelId="{D2063F6D-18A7-4284-81FA-C98917F943F3}" type="pres">
      <dgm:prSet presAssocID="{6542C73C-C163-4D71-893F-770ADBC0B01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9B0795D-8204-43AB-BB50-032053B1041D}" type="pres">
      <dgm:prSet presAssocID="{6542C73C-C163-4D71-893F-770ADBC0B015}" presName="descendantText" presStyleLbl="alignAcc1" presStyleIdx="1" presStyleCnt="3">
        <dgm:presLayoutVars>
          <dgm:bulletEnabled val="1"/>
        </dgm:presLayoutVars>
      </dgm:prSet>
      <dgm:spPr/>
    </dgm:pt>
    <dgm:pt modelId="{A1DC9523-7B2B-43D3-878D-8D2DF4AB7ED1}" type="pres">
      <dgm:prSet presAssocID="{6591B5E3-C000-4B3F-BE2C-EDA69F4DEF5E}" presName="sp" presStyleCnt="0"/>
      <dgm:spPr/>
    </dgm:pt>
    <dgm:pt modelId="{6919D4D2-517D-4A9B-9C58-9D4A343D553A}" type="pres">
      <dgm:prSet presAssocID="{7E06BCA7-9190-4CB4-A44D-7293700D88B3}" presName="composite" presStyleCnt="0"/>
      <dgm:spPr/>
    </dgm:pt>
    <dgm:pt modelId="{0F322146-C3C8-4499-BCA3-23A5585D78BD}" type="pres">
      <dgm:prSet presAssocID="{7E06BCA7-9190-4CB4-A44D-7293700D88B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59650E3-0A54-489E-8B02-CC8B9810B2EB}" type="pres">
      <dgm:prSet presAssocID="{7E06BCA7-9190-4CB4-A44D-7293700D88B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9F3C608-07AD-48BC-A3B3-0ED957CD9459}" srcId="{57B98175-95D8-4054-B990-A070A1291CA5}" destId="{647FC6CA-0BFE-4BA3-8FA6-DF87A81DF3B0}" srcOrd="0" destOrd="0" parTransId="{C57C5A94-86EE-4D56-9C0B-5C9163210EBA}" sibTransId="{408A8940-2F72-4069-BE95-BA6760ECEB15}"/>
    <dgm:cxn modelId="{72D1571B-F276-4063-BA99-319223772EB6}" srcId="{647FC6CA-0BFE-4BA3-8FA6-DF87A81DF3B0}" destId="{2D3D3E13-6081-40DE-9965-9BA6B3528A58}" srcOrd="0" destOrd="0" parTransId="{CF50597D-5A11-4A02-92FA-4A25967259B1}" sibTransId="{3E517189-12CF-4A6C-BF50-2A900AC58487}"/>
    <dgm:cxn modelId="{9BA25D2F-AD20-48D6-9E74-8562490E7BB5}" type="presOf" srcId="{97D58AFD-81A3-4C24-A0A1-334A9E0958BE}" destId="{A59650E3-0A54-489E-8B02-CC8B9810B2EB}" srcOrd="0" destOrd="0" presId="urn:microsoft.com/office/officeart/2005/8/layout/chevron2"/>
    <dgm:cxn modelId="{C2DC905C-6FA5-4C87-84B3-16C066B35E3D}" srcId="{6542C73C-C163-4D71-893F-770ADBC0B015}" destId="{2D1985D4-9134-429A-881C-FC65BEFB2A9B}" srcOrd="0" destOrd="0" parTransId="{782FDA0D-0FDC-4D8F-94E9-9A7CC485962A}" sibTransId="{60B8722C-DD31-41EC-9589-C3C36CB38A4B}"/>
    <dgm:cxn modelId="{98778C5D-D41C-4192-9456-CAB2345B22FE}" type="presOf" srcId="{F71BA5BB-73D1-4887-92EA-D0C7EA7DE4A0}" destId="{09B0795D-8204-43AB-BB50-032053B1041D}" srcOrd="0" destOrd="1" presId="urn:microsoft.com/office/officeart/2005/8/layout/chevron2"/>
    <dgm:cxn modelId="{D0B4CB5D-4B41-4A1B-9D51-819EE1BADCF3}" type="presOf" srcId="{B11A4806-A6CD-4CAE-AF5A-65AB6770AD00}" destId="{A59650E3-0A54-489E-8B02-CC8B9810B2EB}" srcOrd="0" destOrd="1" presId="urn:microsoft.com/office/officeart/2005/8/layout/chevron2"/>
    <dgm:cxn modelId="{354BCF62-5C2B-4306-B675-488EAE2D29E6}" type="presOf" srcId="{57B98175-95D8-4054-B990-A070A1291CA5}" destId="{6A77DFC8-3574-45BB-8381-779B4F6438EB}" srcOrd="0" destOrd="0" presId="urn:microsoft.com/office/officeart/2005/8/layout/chevron2"/>
    <dgm:cxn modelId="{D161D146-51DC-494B-84FF-8EF65034139D}" type="presOf" srcId="{2D1985D4-9134-429A-881C-FC65BEFB2A9B}" destId="{09B0795D-8204-43AB-BB50-032053B1041D}" srcOrd="0" destOrd="0" presId="urn:microsoft.com/office/officeart/2005/8/layout/chevron2"/>
    <dgm:cxn modelId="{ADEB7B54-B36A-4B9B-9A03-40D54DD7635E}" type="presOf" srcId="{6542C73C-C163-4D71-893F-770ADBC0B015}" destId="{D2063F6D-18A7-4284-81FA-C98917F943F3}" srcOrd="0" destOrd="0" presId="urn:microsoft.com/office/officeart/2005/8/layout/chevron2"/>
    <dgm:cxn modelId="{FE6D098D-244F-47E5-AECF-60D8521486BD}" srcId="{6542C73C-C163-4D71-893F-770ADBC0B015}" destId="{F71BA5BB-73D1-4887-92EA-D0C7EA7DE4A0}" srcOrd="1" destOrd="0" parTransId="{2FCEA858-29DA-4BF7-A0A1-186E55179899}" sibTransId="{1BBAE378-DD39-40CF-8B39-688BC2192D0A}"/>
    <dgm:cxn modelId="{F8B36094-430E-4A83-B1C6-CD51436078BA}" srcId="{57B98175-95D8-4054-B990-A070A1291CA5}" destId="{7E06BCA7-9190-4CB4-A44D-7293700D88B3}" srcOrd="2" destOrd="0" parTransId="{B4770657-60D5-4CED-AF76-53B9D59D04FC}" sibTransId="{E4E799CA-E64B-4588-A8F6-ED985895B1EF}"/>
    <dgm:cxn modelId="{18B312AB-ED56-4DBE-8396-4C520C8A8905}" type="presOf" srcId="{7E06BCA7-9190-4CB4-A44D-7293700D88B3}" destId="{0F322146-C3C8-4499-BCA3-23A5585D78BD}" srcOrd="0" destOrd="0" presId="urn:microsoft.com/office/officeart/2005/8/layout/chevron2"/>
    <dgm:cxn modelId="{A06C74AE-FDE9-4544-82C5-365160912AA1}" srcId="{57B98175-95D8-4054-B990-A070A1291CA5}" destId="{6542C73C-C163-4D71-893F-770ADBC0B015}" srcOrd="1" destOrd="0" parTransId="{59191F2A-AC76-43A8-BB4E-28CD8F337B00}" sibTransId="{6591B5E3-C000-4B3F-BE2C-EDA69F4DEF5E}"/>
    <dgm:cxn modelId="{F2DE18B1-A4DB-46E7-AE60-9CD9444CA97E}" srcId="{7E06BCA7-9190-4CB4-A44D-7293700D88B3}" destId="{E89A9CFE-664B-46FE-88F3-E026119BD42F}" srcOrd="2" destOrd="0" parTransId="{B346916E-5E33-481E-AE28-3D8BC63517B5}" sibTransId="{8635CD23-F088-422B-852F-E1318F1FA28D}"/>
    <dgm:cxn modelId="{1E86A6DF-198B-415D-A437-6F51136E570B}" type="presOf" srcId="{E89A9CFE-664B-46FE-88F3-E026119BD42F}" destId="{A59650E3-0A54-489E-8B02-CC8B9810B2EB}" srcOrd="0" destOrd="2" presId="urn:microsoft.com/office/officeart/2005/8/layout/chevron2"/>
    <dgm:cxn modelId="{72AE58F6-CCC3-421B-AE05-91F19435B563}" srcId="{7E06BCA7-9190-4CB4-A44D-7293700D88B3}" destId="{B11A4806-A6CD-4CAE-AF5A-65AB6770AD00}" srcOrd="1" destOrd="0" parTransId="{E7F724C0-6ABF-4C02-9F20-93D8A0CAF8F9}" sibTransId="{55F278B4-95EC-4F53-8760-C7E1A0CC8F0C}"/>
    <dgm:cxn modelId="{EC067FF6-94A3-4C1F-8B8F-68E4563184B2}" type="presOf" srcId="{2D3D3E13-6081-40DE-9965-9BA6B3528A58}" destId="{A2D68322-93D9-4D8D-B255-E5CB6EFBD5F6}" srcOrd="0" destOrd="0" presId="urn:microsoft.com/office/officeart/2005/8/layout/chevron2"/>
    <dgm:cxn modelId="{74837CFA-786C-484E-BE56-0E7183954F07}" srcId="{7E06BCA7-9190-4CB4-A44D-7293700D88B3}" destId="{97D58AFD-81A3-4C24-A0A1-334A9E0958BE}" srcOrd="0" destOrd="0" parTransId="{67805CA8-6C34-4A60-B504-CB064459E0F6}" sibTransId="{8400DDC8-46AA-4DCB-8316-040539323038}"/>
    <dgm:cxn modelId="{508D26FF-1CFC-484B-8E35-04CD2157FFF6}" type="presOf" srcId="{647FC6CA-0BFE-4BA3-8FA6-DF87A81DF3B0}" destId="{37BA6E73-8257-49DA-88A4-5AA5D0255CFE}" srcOrd="0" destOrd="0" presId="urn:microsoft.com/office/officeart/2005/8/layout/chevron2"/>
    <dgm:cxn modelId="{748120AE-A698-4D69-9F96-8A37E7026500}" type="presParOf" srcId="{6A77DFC8-3574-45BB-8381-779B4F6438EB}" destId="{396B6FEE-1ECA-43B6-80DF-1CBB80ED35F7}" srcOrd="0" destOrd="0" presId="urn:microsoft.com/office/officeart/2005/8/layout/chevron2"/>
    <dgm:cxn modelId="{6DE6A459-C0CE-4635-BC82-473BE494F80A}" type="presParOf" srcId="{396B6FEE-1ECA-43B6-80DF-1CBB80ED35F7}" destId="{37BA6E73-8257-49DA-88A4-5AA5D0255CFE}" srcOrd="0" destOrd="0" presId="urn:microsoft.com/office/officeart/2005/8/layout/chevron2"/>
    <dgm:cxn modelId="{0A6BF378-FD97-4B31-A0E3-A63AB2B1DCA3}" type="presParOf" srcId="{396B6FEE-1ECA-43B6-80DF-1CBB80ED35F7}" destId="{A2D68322-93D9-4D8D-B255-E5CB6EFBD5F6}" srcOrd="1" destOrd="0" presId="urn:microsoft.com/office/officeart/2005/8/layout/chevron2"/>
    <dgm:cxn modelId="{F646FE85-38FD-48BA-B2C0-5E33C97FC82B}" type="presParOf" srcId="{6A77DFC8-3574-45BB-8381-779B4F6438EB}" destId="{71233403-ACDB-43E8-8823-DEACFA767F3D}" srcOrd="1" destOrd="0" presId="urn:microsoft.com/office/officeart/2005/8/layout/chevron2"/>
    <dgm:cxn modelId="{4F794EBE-C97E-4AE7-853C-9E26B803B875}" type="presParOf" srcId="{6A77DFC8-3574-45BB-8381-779B4F6438EB}" destId="{62F6072D-CBD8-42E8-8322-8C5A86F76EE1}" srcOrd="2" destOrd="0" presId="urn:microsoft.com/office/officeart/2005/8/layout/chevron2"/>
    <dgm:cxn modelId="{06E0AE05-35A9-4527-A6BA-F6B3AF720641}" type="presParOf" srcId="{62F6072D-CBD8-42E8-8322-8C5A86F76EE1}" destId="{D2063F6D-18A7-4284-81FA-C98917F943F3}" srcOrd="0" destOrd="0" presId="urn:microsoft.com/office/officeart/2005/8/layout/chevron2"/>
    <dgm:cxn modelId="{8584640B-48FE-41F8-BA73-26A7FC26AE26}" type="presParOf" srcId="{62F6072D-CBD8-42E8-8322-8C5A86F76EE1}" destId="{09B0795D-8204-43AB-BB50-032053B1041D}" srcOrd="1" destOrd="0" presId="urn:microsoft.com/office/officeart/2005/8/layout/chevron2"/>
    <dgm:cxn modelId="{6B5B7597-B446-432F-8D2A-CCBF27A4FD96}" type="presParOf" srcId="{6A77DFC8-3574-45BB-8381-779B4F6438EB}" destId="{A1DC9523-7B2B-43D3-878D-8D2DF4AB7ED1}" srcOrd="3" destOrd="0" presId="urn:microsoft.com/office/officeart/2005/8/layout/chevron2"/>
    <dgm:cxn modelId="{B94088A8-384E-42FA-B404-6A90CD580326}" type="presParOf" srcId="{6A77DFC8-3574-45BB-8381-779B4F6438EB}" destId="{6919D4D2-517D-4A9B-9C58-9D4A343D553A}" srcOrd="4" destOrd="0" presId="urn:microsoft.com/office/officeart/2005/8/layout/chevron2"/>
    <dgm:cxn modelId="{49EFB45F-F62F-4089-941B-6C4E819EDE2D}" type="presParOf" srcId="{6919D4D2-517D-4A9B-9C58-9D4A343D553A}" destId="{0F322146-C3C8-4499-BCA3-23A5585D78BD}" srcOrd="0" destOrd="0" presId="urn:microsoft.com/office/officeart/2005/8/layout/chevron2"/>
    <dgm:cxn modelId="{226AEE44-2957-4E37-9138-3F33804C54E9}" type="presParOf" srcId="{6919D4D2-517D-4A9B-9C58-9D4A343D553A}" destId="{A59650E3-0A54-489E-8B02-CC8B9810B2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4CBEA-C8A0-44E5-AD77-F8485DE5FF17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5C2C6-BCCB-4241-9AEF-42DEC79D75D0}">
      <dsp:nvSpPr>
        <dsp:cNvPr id="0" name=""/>
        <dsp:cNvSpPr/>
      </dsp:nvSpPr>
      <dsp:spPr>
        <a:xfrm>
          <a:off x="8731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на ознайомлення із сучасною класифікацією комах та їх положенням у системі живої природи, роль комах в природі та їх значення у житті людини</a:t>
          </a:r>
          <a:endParaRPr lang="ru-UA" sz="1700" kern="1200" dirty="0"/>
        </a:p>
      </dsp:txBody>
      <dsp:txXfrm>
        <a:off x="114538" y="1731407"/>
        <a:ext cx="2404586" cy="1955852"/>
      </dsp:txXfrm>
    </dsp:sp>
    <dsp:sp modelId="{1F0A2FDA-D096-4718-8628-B296BB99C5E3}">
      <dsp:nvSpPr>
        <dsp:cNvPr id="0" name=""/>
        <dsp:cNvSpPr/>
      </dsp:nvSpPr>
      <dsp:spPr>
        <a:xfrm>
          <a:off x="2755899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вивчення та ознайомлення з морфологією комах, здійснення їх систематизації та оформлення ентомологічної колекції</a:t>
          </a:r>
          <a:endParaRPr lang="ru-UA" sz="1700" kern="1200" dirty="0"/>
        </a:p>
      </dsp:txBody>
      <dsp:txXfrm>
        <a:off x="2861706" y="1731407"/>
        <a:ext cx="2404586" cy="1955852"/>
      </dsp:txXfrm>
    </dsp:sp>
    <dsp:sp modelId="{75375256-78FC-475B-B92F-347BB791BA4E}">
      <dsp:nvSpPr>
        <dsp:cNvPr id="0" name=""/>
        <dsp:cNvSpPr/>
      </dsp:nvSpPr>
      <dsp:spPr>
        <a:xfrm>
          <a:off x="5503068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Освоєння поняття «ентомофаги», їхню важливість у захисті рослин</a:t>
          </a:r>
          <a:endParaRPr lang="ru-UA" sz="1700" kern="1200" dirty="0"/>
        </a:p>
      </dsp:txBody>
      <dsp:txXfrm>
        <a:off x="5608875" y="1731407"/>
        <a:ext cx="2404586" cy="1955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A6E73-8257-49DA-88A4-5AA5D0255CFE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3800" kern="1200" dirty="0"/>
        </a:p>
      </dsp:txBody>
      <dsp:txXfrm rot="-5400000">
        <a:off x="1" y="679096"/>
        <a:ext cx="1352020" cy="579438"/>
      </dsp:txXfrm>
    </dsp:sp>
    <dsp:sp modelId="{A2D68322-93D9-4D8D-B255-E5CB6EFBD5F6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4572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uk-UA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Зарахування студентів у члени гуртка. Створення чату для спілкування та обміну інформації між учасниками. Затвердження плану роботи.</a:t>
          </a:r>
          <a:endParaRPr lang="ru-UA" sz="1600" kern="1200" dirty="0"/>
        </a:p>
      </dsp:txBody>
      <dsp:txXfrm rot="-5400000">
        <a:off x="1352020" y="64373"/>
        <a:ext cx="6714693" cy="1132875"/>
      </dsp:txXfrm>
    </dsp:sp>
    <dsp:sp modelId="{D2063F6D-18A7-4284-81FA-C98917F943F3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45720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2500" kern="1200"/>
        </a:p>
      </dsp:txBody>
      <dsp:txXfrm rot="-5400000">
        <a:off x="1" y="2419614"/>
        <a:ext cx="1352020" cy="579438"/>
      </dsp:txXfrm>
    </dsp:sp>
    <dsp:sp modelId="{09B0795D-8204-43AB-BB50-032053B1041D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4572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Ознайомлення з лабораторною базою кафедри.</a:t>
          </a:r>
          <a:endParaRPr lang="ru-UA" sz="1600" kern="1200" dirty="0"/>
        </a:p>
        <a:p>
          <a:pPr marL="171450" lvl="1" indent="4572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Семінар: «Ентомофаги як складова біологічного методу захисту рослин».</a:t>
          </a:r>
          <a:endParaRPr lang="ru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52020" y="1804891"/>
        <a:ext cx="6714693" cy="1132875"/>
      </dsp:txXfrm>
    </dsp:sp>
    <dsp:sp modelId="{0F322146-C3C8-4499-BCA3-23A5585D78BD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45720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2500" kern="1200" dirty="0"/>
        </a:p>
      </dsp:txBody>
      <dsp:txXfrm rot="-5400000">
        <a:off x="1" y="4160131"/>
        <a:ext cx="1352020" cy="579438"/>
      </dsp:txXfrm>
    </dsp:sp>
    <dsp:sp modelId="{A59650E3-0A54-489E-8B02-CC8B9810B2EB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4572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Еколого-фауністичні спостереження видового складу комах за окремими рядами.</a:t>
          </a:r>
          <a:endParaRPr lang="ru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4572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учасників гуртка до Міжнародних і Всеукраїнських наукових конференцій</a:t>
          </a:r>
          <a:endParaRPr lang="ru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UA" sz="1600" kern="1200" dirty="0"/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4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4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71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5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3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73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2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0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7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3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3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2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78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5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0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7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644" y="2283031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/>
              <a:t>ЗВІТ</a:t>
            </a:r>
            <a:br>
              <a:rPr lang="uk-UA" sz="3200" dirty="0"/>
            </a:br>
            <a:r>
              <a:rPr lang="uk-UA" sz="3200" b="1" dirty="0"/>
              <a:t>про роботу наукового гуртка </a:t>
            </a:r>
            <a:br>
              <a:rPr lang="uk-UA" sz="3200" dirty="0"/>
            </a:br>
            <a:r>
              <a:rPr lang="uk-UA" sz="3200" b="1" dirty="0"/>
              <a:t>«</a:t>
            </a:r>
            <a:r>
              <a:rPr lang="la-Latn" sz="3200" b="1" dirty="0"/>
              <a:t>Entomologist</a:t>
            </a:r>
            <a:r>
              <a:rPr lang="uk-UA" sz="3200" b="1" dirty="0"/>
              <a:t>»</a:t>
            </a:r>
            <a:br>
              <a:rPr lang="uk-UA" sz="3200" dirty="0"/>
            </a:br>
            <a:r>
              <a:rPr lang="uk-UA" sz="3200" b="1" dirty="0"/>
              <a:t>за </a:t>
            </a:r>
            <a:r>
              <a:rPr lang="en-US" sz="3200" b="1" dirty="0"/>
              <a:t>2021-</a:t>
            </a:r>
            <a:r>
              <a:rPr lang="uk-UA" sz="3200" b="1" dirty="0"/>
              <a:t>2022 </a:t>
            </a:r>
            <a:r>
              <a:rPr lang="uk-UA" sz="3200" b="1" dirty="0" err="1"/>
              <a:t>н.р</a:t>
            </a:r>
            <a:r>
              <a:rPr lang="uk-UA" sz="3200" b="1" dirty="0"/>
              <a:t>.</a:t>
            </a:r>
            <a:br>
              <a:rPr lang="uk-UA" dirty="0"/>
            </a:br>
            <a:r>
              <a:rPr lang="ru-RU" dirty="0"/>
              <a:t> </a:t>
            </a:r>
            <a:br>
              <a:rPr lang="uk-UA" dirty="0"/>
            </a:b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290882" y="3759240"/>
            <a:ext cx="9531834" cy="2471153"/>
          </a:xfrm>
        </p:spPr>
        <p:txBody>
          <a:bodyPr>
            <a:normAutofit/>
          </a:bodyPr>
          <a:lstStyle/>
          <a:p>
            <a:pPr algn="r"/>
            <a:r>
              <a:rPr lang="ru-RU" b="1" dirty="0" err="1">
                <a:solidFill>
                  <a:schemeClr val="tx1"/>
                </a:solidFill>
              </a:rPr>
              <a:t>Керівник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наукового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гуртка</a:t>
            </a:r>
            <a:r>
              <a:rPr lang="ru-RU" b="1" dirty="0">
                <a:solidFill>
                  <a:schemeClr val="tx1"/>
                </a:solidFill>
              </a:rPr>
              <a:t> :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Статкевич О.І.</a:t>
            </a:r>
          </a:p>
          <a:p>
            <a:pPr algn="r"/>
            <a:r>
              <a:rPr lang="uk-UA" b="1" dirty="0">
                <a:solidFill>
                  <a:schemeClr val="tx1"/>
                </a:solidFill>
              </a:rPr>
              <a:t>Староста наукового гуртка:</a:t>
            </a:r>
          </a:p>
          <a:p>
            <a:pPr algn="r"/>
            <a:r>
              <a:rPr lang="uk-UA" b="1" dirty="0">
                <a:solidFill>
                  <a:schemeClr val="tx1"/>
                </a:solidFill>
              </a:rPr>
              <a:t>Логвиненко О.С</a:t>
            </a:r>
          </a:p>
        </p:txBody>
      </p:sp>
    </p:spTree>
    <p:extLst>
      <p:ext uri="{BB962C8B-B14F-4D97-AF65-F5344CB8AC3E}">
        <p14:creationId xmlns:p14="http://schemas.microsoft.com/office/powerpoint/2010/main" val="212089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21" y="366417"/>
            <a:ext cx="2157250" cy="2876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D1B85-CA22-8406-CD17-42F4EDB55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6" y="366417"/>
            <a:ext cx="3045163" cy="39814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15EBB-DCA7-0093-154B-905BE5EC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173743"/>
            <a:ext cx="2688393" cy="3584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C6C05-7756-D19D-F7E9-1C7E496BA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21" y="3615251"/>
            <a:ext cx="2310777" cy="3081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654C8-25E3-0C0F-99B6-79E7FD781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994" y="303284"/>
            <a:ext cx="2200006" cy="29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6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81" y="418640"/>
            <a:ext cx="2493614" cy="4433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58" y="351527"/>
            <a:ext cx="2493615" cy="443309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ECD5D62-C459-C4FD-2EE7-10C40F00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629" y="5330356"/>
            <a:ext cx="794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4. Встановлення ловильних пасток для комах</a:t>
            </a:r>
            <a:endParaRPr kumimoji="0" lang="uk-UA" altLang="ru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2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18" y="446132"/>
            <a:ext cx="2307586" cy="23340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B7D0DD-7756-C2A3-9BBC-C1AFE225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76" y="294714"/>
            <a:ext cx="2750930" cy="32139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B70772-3F87-A07F-31BA-C3FA14766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579" y="294714"/>
            <a:ext cx="1867148" cy="3319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68698-727B-54C1-9859-228BDB030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707" y="645912"/>
            <a:ext cx="1836043" cy="24480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08C621-2BF2-D684-DF04-6924E4385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946" y="3429000"/>
            <a:ext cx="2117129" cy="2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0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5B3D28-AA24-1C43-DDEC-3E240CD1173B}"/>
              </a:ext>
            </a:extLst>
          </p:cNvPr>
          <p:cNvSpPr txBox="1"/>
          <p:nvPr/>
        </p:nvSpPr>
        <p:spPr>
          <a:xfrm>
            <a:off x="1350628" y="195168"/>
            <a:ext cx="9108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старостою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Оленою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Логвиненко в рамках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продовжили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свою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оволодінням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Зокрема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запланованому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ознайомились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видовою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різноманітністю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ентомофагів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регулюванні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чисельності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шкідливих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організмів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землеробства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розширення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тварин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C045D4-C211-914A-92D8-CA8B29DE8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8" y="3664212"/>
            <a:ext cx="3670831" cy="278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E3759F-206A-DDD0-4A2B-B8870A8D0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36" y="3887470"/>
            <a:ext cx="5215856" cy="25568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трелка: штриховая вправо 6">
            <a:extLst>
              <a:ext uri="{FF2B5EF4-FFF2-40B4-BE49-F238E27FC236}">
                <a16:creationId xmlns:a16="http://schemas.microsoft.com/office/drawing/2014/main" id="{F75DACA2-A542-221F-6EEA-BB06E5D44C92}"/>
              </a:ext>
            </a:extLst>
          </p:cNvPr>
          <p:cNvSpPr/>
          <p:nvPr/>
        </p:nvSpPr>
        <p:spPr>
          <a:xfrm rot="5400000">
            <a:off x="1982353" y="2132513"/>
            <a:ext cx="1512570" cy="12080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Стрелка: штриховая вправо 7">
            <a:extLst>
              <a:ext uri="{FF2B5EF4-FFF2-40B4-BE49-F238E27FC236}">
                <a16:creationId xmlns:a16="http://schemas.microsoft.com/office/drawing/2014/main" id="{11BAC0A0-E214-036D-094A-F347E830F7BE}"/>
              </a:ext>
            </a:extLst>
          </p:cNvPr>
          <p:cNvSpPr/>
          <p:nvPr/>
        </p:nvSpPr>
        <p:spPr>
          <a:xfrm rot="5400000">
            <a:off x="7268817" y="2268873"/>
            <a:ext cx="1512570" cy="12080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47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EF5698-6F69-BA22-E1E0-4BD7920DC831}"/>
              </a:ext>
            </a:extLst>
          </p:cNvPr>
          <p:cNvSpPr txBox="1"/>
          <p:nvPr/>
        </p:nvSpPr>
        <p:spPr>
          <a:xfrm>
            <a:off x="2360802" y="273617"/>
            <a:ext cx="7496262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540385" algn="ctr">
              <a:lnSpc>
                <a:spcPct val="150000"/>
              </a:lnSpc>
              <a:spcAft>
                <a:spcPts val="100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Підготовка учасників гуртка до Міжнародних і                  Всеукраїнських наукових конференцій.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6BFA1-3CB7-BF4C-546F-A52215368DDE}"/>
              </a:ext>
            </a:extLst>
          </p:cNvPr>
          <p:cNvSpPr txBox="1"/>
          <p:nvPr/>
        </p:nvSpPr>
        <p:spPr>
          <a:xfrm>
            <a:off x="1565943" y="2397275"/>
            <a:ext cx="8878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just"/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Гуртківці кафедри приймали активну участь у публікаційній діяльності. Зокрема, за звітній період студенти опублікували тези-доповідей у 3-х міжнародних науково-практичних конференціях:</a:t>
            </a:r>
          </a:p>
          <a:p>
            <a:pPr marL="457200" indent="457200" algn="just"/>
            <a:endParaRPr lang="ru-UA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Статкевич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О.І.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Внутрішньовидова варіабельність еколого-географічно віддалених популяцій ектопаразита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габробракона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Habrobracon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hebetor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.)//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-практична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карантин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ХХІ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20-21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жовтня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 року, С. 188 – 190.</a:t>
            </a:r>
            <a:endParaRPr lang="ru-UA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Михалевич Ю.,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Статакевич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шкідливої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лускокрилих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фітофагів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регулювання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чисельності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-практична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Молодіжна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заради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миру та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9-11 листопада 2022 року.</a:t>
            </a:r>
            <a:endParaRPr lang="ru-UA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Логвиненко 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Статкевич О.,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Моніторинг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складу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фітофагів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посівів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соняшнику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регулювання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чисельності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-практична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Молодіжна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заради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миру та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9-11 листопада 2022 року.</a:t>
            </a:r>
            <a:endParaRPr lang="ru-UA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Маньків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Статкевич О.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інноваційних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галузі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захисту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умов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глобалізації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 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грудня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 р.,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НУБіП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Києв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 34.</a:t>
            </a:r>
            <a:endParaRPr lang="ru-UA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38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874" y="3011277"/>
            <a:ext cx="8596668" cy="1320800"/>
          </a:xfrm>
        </p:spPr>
        <p:txBody>
          <a:bodyPr/>
          <a:lstStyle/>
          <a:p>
            <a:pPr algn="ctr"/>
            <a:r>
              <a:rPr lang="uk-UA" dirty="0"/>
              <a:t>Дякую за увагу!)</a:t>
            </a:r>
          </a:p>
        </p:txBody>
      </p:sp>
    </p:spTree>
    <p:extLst>
      <p:ext uri="{BB962C8B-B14F-4D97-AF65-F5344CB8AC3E}">
        <p14:creationId xmlns:p14="http://schemas.microsoft.com/office/powerpoint/2010/main" val="373578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61" y="334657"/>
            <a:ext cx="8897788" cy="61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4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62924" y="2050420"/>
            <a:ext cx="9674984" cy="3880773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Передмова.</a:t>
            </a:r>
          </a:p>
          <a:p>
            <a:pPr marL="0" indent="0">
              <a:buNone/>
            </a:pPr>
            <a:r>
              <a:rPr lang="uk-UA" dirty="0"/>
              <a:t>У першу чергу ми завдячуємо Збройним Сила України, які боронять нашу країну та дають змогу продовжувати діяльність нашого гуртка задля розвитку аграрію в подальшому.</a:t>
            </a:r>
          </a:p>
          <a:p>
            <a:pPr marL="0" indent="0" algn="r">
              <a:buNone/>
            </a:pPr>
            <a:r>
              <a:rPr lang="uk-UA" dirty="0">
                <a:solidFill>
                  <a:schemeClr val="tx1"/>
                </a:solidFill>
              </a:rPr>
              <a:t>Слава Україні!</a:t>
            </a:r>
          </a:p>
          <a:p>
            <a:pPr marL="0" indent="0" algn="r">
              <a:buNone/>
            </a:pPr>
            <a:r>
              <a:rPr lang="uk-UA" dirty="0">
                <a:solidFill>
                  <a:schemeClr val="tx1"/>
                </a:solidFill>
              </a:rPr>
              <a:t>Героям Слава!</a:t>
            </a:r>
          </a:p>
        </p:txBody>
      </p:sp>
    </p:spTree>
    <p:extLst>
      <p:ext uri="{BB962C8B-B14F-4D97-AF65-F5344CB8AC3E}">
        <p14:creationId xmlns:p14="http://schemas.microsoft.com/office/powerpoint/2010/main" val="47614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420976"/>
              </p:ext>
            </p:extLst>
          </p:nvPr>
        </p:nvGraphicFramePr>
        <p:xfrm>
          <a:off x="2952924" y="1144678"/>
          <a:ext cx="6551803" cy="5127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321">
                  <a:extLst>
                    <a:ext uri="{9D8B030D-6E8A-4147-A177-3AD203B41FA5}">
                      <a16:colId xmlns:a16="http://schemas.microsoft.com/office/drawing/2014/main" val="3684845985"/>
                    </a:ext>
                  </a:extLst>
                </a:gridCol>
                <a:gridCol w="3299482">
                  <a:extLst>
                    <a:ext uri="{9D8B030D-6E8A-4147-A177-3AD203B41FA5}">
                      <a16:colId xmlns:a16="http://schemas.microsoft.com/office/drawing/2014/main" val="3667290942"/>
                    </a:ext>
                  </a:extLst>
                </a:gridCol>
              </a:tblGrid>
              <a:tr h="212922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Логвиненко Олена Сергіївна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51626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Тарнавський Назар Володимирович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610854"/>
                  </a:ext>
                </a:extLst>
              </a:tr>
              <a:tr h="372613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Шапошник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Олександра</a:t>
                      </a:r>
                      <a:r>
                        <a:rPr lang="uk-UA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Володимирівна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69943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Івахненко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Дмитро Сергійович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495805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Круковський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Руслан Дмитрович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973286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Сердюкова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09927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Михалевич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Юлія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Михайлівна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359474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Помогайбог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Сергій Олексійович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433976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Приступа Анна-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Марія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Олександрівна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749127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Маньків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Катерина Іванівна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048574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Слюсаренко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Юлія Миколаївна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7313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Чепчак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Михайло Олексійович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212888"/>
                  </a:ext>
                </a:extLst>
              </a:tr>
              <a:tr h="372613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Ганищенко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Крістіна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Володимирівна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739245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Яротник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Єгор Ігорович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399494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Шкорбот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Валентина Сергіївна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667403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Моргун Денис Васильович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курс 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920584"/>
                  </a:ext>
                </a:extLst>
              </a:tr>
              <a:tr h="212922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Мазурак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Анатолійович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Олійник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6044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176AE0-E034-4C82-173B-52876D856222}"/>
              </a:ext>
            </a:extLst>
          </p:cNvPr>
          <p:cNvSpPr txBox="1"/>
          <p:nvPr/>
        </p:nvSpPr>
        <p:spPr>
          <a:xfrm>
            <a:off x="2679583" y="30189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</p:spTree>
    <p:extLst>
      <p:ext uri="{BB962C8B-B14F-4D97-AF65-F5344CB8AC3E}">
        <p14:creationId xmlns:p14="http://schemas.microsoft.com/office/powerpoint/2010/main" val="382082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CFBBD79-09C9-7C67-772A-D19C53D85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332870"/>
              </p:ext>
            </p:extLst>
          </p:nvPr>
        </p:nvGraphicFramePr>
        <p:xfrm>
          <a:off x="1922943" y="10516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C452DC-EEF3-E68C-A5BB-6D9901B0EFCF}"/>
              </a:ext>
            </a:extLst>
          </p:cNvPr>
          <p:cNvSpPr txBox="1"/>
          <p:nvPr/>
        </p:nvSpPr>
        <p:spPr>
          <a:xfrm>
            <a:off x="3802310" y="528398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спрямованість гуртка</a:t>
            </a:r>
            <a:r>
              <a:rPr lang="uk-UA" dirty="0"/>
              <a:t>: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2070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89FEE07-CB63-823C-8E84-8F5DABD1C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930467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D9F18D-A5F3-872D-B00D-61659D6266A1}"/>
              </a:ext>
            </a:extLst>
          </p:cNvPr>
          <p:cNvSpPr txBox="1"/>
          <p:nvPr/>
        </p:nvSpPr>
        <p:spPr>
          <a:xfrm>
            <a:off x="3483528" y="0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100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Заходи, які проведені за звітні період: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4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387" y="2655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Протягом  2022 року проведено 5 онлайн-засідань гуртка.</a:t>
            </a:r>
            <a:br>
              <a:rPr lang="uk-UA" dirty="0"/>
            </a:b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3FFEC-C955-6AED-0A2F-09DCFBA3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8" y="1595290"/>
            <a:ext cx="4918075" cy="255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71886B-B6AA-4E72-1BEC-68C0FB278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06" y="1362305"/>
            <a:ext cx="1640205" cy="355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26C803-E685-9FFC-6976-E968FE902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70" y="1314068"/>
            <a:ext cx="1635125" cy="3538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36331-FC72-4D17-EA75-48A118064CDE}"/>
              </a:ext>
            </a:extLst>
          </p:cNvPr>
          <p:cNvSpPr txBox="1"/>
          <p:nvPr/>
        </p:nvSpPr>
        <p:spPr>
          <a:xfrm>
            <a:off x="6537121" y="531102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2. Чат гуртка у застосунку «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Telegram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00430-7D2F-0459-33E6-18ED406DCE1E}"/>
              </a:ext>
            </a:extLst>
          </p:cNvPr>
          <p:cNvSpPr txBox="1"/>
          <p:nvPr/>
        </p:nvSpPr>
        <p:spPr>
          <a:xfrm>
            <a:off x="220211" y="4648412"/>
            <a:ext cx="6316910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100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1. </a:t>
            </a:r>
            <a:r>
              <a:rPr lang="uk-UA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Онлан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-зустріч гуртка «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Entomologist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1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067" y="279110"/>
            <a:ext cx="8206275" cy="994213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Протягом вересня-грудня 2022 року, студенти гуртка «</a:t>
            </a:r>
            <a:r>
              <a:rPr lang="en-US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entomologist</a:t>
            </a:r>
            <a:r>
              <a:rPr lang="uk-UA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проводили еколого-фауністичні спостереження на базі ботанічного саду </a:t>
            </a:r>
            <a:r>
              <a:rPr lang="uk-UA" sz="18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нубіп</a:t>
            </a:r>
            <a:r>
              <a:rPr lang="uk-UA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україни</a:t>
            </a:r>
            <a:r>
              <a:rPr lang="uk-UA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Зокрема, було зібрані зразки комах видового складу за окремими рядами: рівнокрилі, напівтвердокрилі, твердокрилі, лускокрилі, сітчастокрилі, перетинчастокрилі, двокрилі.</a:t>
            </a:r>
            <a:endParaRPr lang="uk-UA" cap="none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5A047C-045B-CC71-ACC8-6A75AA319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918505"/>
              </p:ext>
            </p:extLst>
          </p:nvPr>
        </p:nvGraphicFramePr>
        <p:xfrm>
          <a:off x="2715047" y="1969066"/>
          <a:ext cx="5497128" cy="3751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073">
                  <a:extLst>
                    <a:ext uri="{9D8B030D-6E8A-4147-A177-3AD203B41FA5}">
                      <a16:colId xmlns:a16="http://schemas.microsoft.com/office/drawing/2014/main" val="3389500737"/>
                    </a:ext>
                  </a:extLst>
                </a:gridCol>
                <a:gridCol w="1449666">
                  <a:extLst>
                    <a:ext uri="{9D8B030D-6E8A-4147-A177-3AD203B41FA5}">
                      <a16:colId xmlns:a16="http://schemas.microsoft.com/office/drawing/2014/main" val="3589863361"/>
                    </a:ext>
                  </a:extLst>
                </a:gridCol>
                <a:gridCol w="2362886">
                  <a:extLst>
                    <a:ext uri="{9D8B030D-6E8A-4147-A177-3AD203B41FA5}">
                      <a16:colId xmlns:a16="http://schemas.microsoft.com/office/drawing/2014/main" val="3066376206"/>
                    </a:ext>
                  </a:extLst>
                </a:gridCol>
                <a:gridCol w="1305503">
                  <a:extLst>
                    <a:ext uri="{9D8B030D-6E8A-4147-A177-3AD203B41FA5}">
                      <a16:colId xmlns:a16="http://schemas.microsoft.com/office/drawing/2014/main" val="4139369828"/>
                    </a:ext>
                  </a:extLst>
                </a:gridCol>
              </a:tblGrid>
              <a:tr h="651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dirty="0">
                          <a:effectLst/>
                        </a:rPr>
                        <a:t>№</a:t>
                      </a:r>
                      <a:endParaRPr lang="ru-UA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dirty="0">
                          <a:effectLst/>
                        </a:rPr>
                        <a:t>п/п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Назва ряду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Назва родини, представники якої були зібрані в ентомологічну колекцію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Чисельність, екз.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1492650481"/>
                  </a:ext>
                </a:extLst>
              </a:tr>
              <a:tr h="65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1.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Рівнокрилі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Цикадки, Листоблішки, Попелиці, Справжні або не справжні щитівки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15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2977353579"/>
                  </a:ext>
                </a:extLst>
              </a:tr>
              <a:tr h="20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2.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Напівтвердокрилі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Водомірки, Сліпняки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7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2630069428"/>
                  </a:ext>
                </a:extLst>
              </a:tr>
              <a:tr h="42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3.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Твердокрилі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Туруни, Плавунці, Ковалики, Пластинчатовусі, Вусачі,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10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299837857"/>
                  </a:ext>
                </a:extLst>
              </a:tr>
              <a:tr h="42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4.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Лускокрилі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Листовійки, Вогнівки, Білани, Совки, Хвилівки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17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3054326923"/>
                  </a:ext>
                </a:extLst>
              </a:tr>
              <a:tr h="20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5.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Сітчастокрилі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Золотоочка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2019760875"/>
                  </a:ext>
                </a:extLst>
              </a:tr>
              <a:tr h="20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6.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Перетинчастокрилі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Бджолині, Браконіди, Мурашки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8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1999133186"/>
                  </a:ext>
                </a:extLst>
              </a:tr>
              <a:tr h="42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7.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Двокрилі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Ґедзі, Дзюрчалки, Справжні мухи,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3715902806"/>
                  </a:ext>
                </a:extLst>
              </a:tr>
              <a:tr h="207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8.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>
                          <a:effectLst/>
                        </a:rPr>
                        <a:t>Всього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 dirty="0">
                          <a:effectLst/>
                        </a:rPr>
                        <a:t>65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30" marR="62030" marT="0" marB="0" anchor="ctr"/>
                </a:tc>
                <a:extLst>
                  <a:ext uri="{0D108BD9-81ED-4DB2-BD59-A6C34878D82A}">
                    <a16:rowId xmlns:a16="http://schemas.microsoft.com/office/drawing/2014/main" val="325068015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608AFAD2-B036-D42F-9A14-D13ACCB9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315" y="1328807"/>
            <a:ext cx="794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Перелік рядів та родин, які зібрані у біогеоценозі ботанічного саду НУБіП України</a:t>
            </a:r>
            <a:endParaRPr kumimoji="0" lang="uk-UA" altLang="ru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4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07" y="251671"/>
            <a:ext cx="2550253" cy="18120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59E09-8E95-D8CB-33A6-3ADDF3F9E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1066" y="-654304"/>
            <a:ext cx="2706370" cy="481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E8230-93B4-7DA8-CD6F-F729BF419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60577" y="2095183"/>
            <a:ext cx="2169795" cy="483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A2115-04EA-445F-00EF-786DDB19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00" y="3042386"/>
            <a:ext cx="2207268" cy="29430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4AB836-E8B7-1B60-0BDD-8D6B692C6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1421" y="186187"/>
            <a:ext cx="2350666" cy="3134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BE1406-3722-8870-079F-E18E64C57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30" y="3578317"/>
            <a:ext cx="2350666" cy="31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2543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156</TotalTime>
  <Words>735</Words>
  <Application>Microsoft Office PowerPoint</Application>
  <PresentationFormat>Широкоэкранный</PresentationFormat>
  <Paragraphs>107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Wingdings</vt:lpstr>
      <vt:lpstr>Капля</vt:lpstr>
      <vt:lpstr>ЗВІТ про роботу наукового гуртка  «Entomologist» за 2021-2022 н.р.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Протягом  2022 року проведено 5 онлайн-засідань гуртка. </vt:lpstr>
      <vt:lpstr>             Протягом вересня-грудня 2022 року, студенти гуртка «entomologist» проводили еколого-фауністичні спостереження на базі ботанічного саду нубіп україни. Зокрема, було зібрані зразки комах видового складу за окремими рядами: рівнокрилі, напівтвердокрилі, твердокрилі, лускокрилі, сітчастокрилі, перетинчастокрилі, двокрилі.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наукового гуртка  «Entomologist» за 2021-2022 н.р.</dc:title>
  <dc:creator>Home</dc:creator>
  <cp:lastModifiedBy>user</cp:lastModifiedBy>
  <cp:revision>19</cp:revision>
  <dcterms:created xsi:type="dcterms:W3CDTF">2022-04-27T10:52:59Z</dcterms:created>
  <dcterms:modified xsi:type="dcterms:W3CDTF">2022-11-11T07:51:24Z</dcterms:modified>
</cp:coreProperties>
</file>