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0CE79D3-3A46-4B5E-986B-725E3C2D4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6750" y="1"/>
            <a:ext cx="3329126" cy="291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C29A9AD-E14E-4C86-9D8C-0878B5CAC5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356" y="115412"/>
            <a:ext cx="4660777" cy="12428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CD731B-78DC-4AE7-9463-057EC01FA8B9}"/>
              </a:ext>
            </a:extLst>
          </p:cNvPr>
          <p:cNvSpPr txBox="1"/>
          <p:nvPr/>
        </p:nvSpPr>
        <p:spPr>
          <a:xfrm>
            <a:off x="2485748" y="1162975"/>
            <a:ext cx="665603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alt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Звіт про роботу </a:t>
            </a:r>
            <a:br>
              <a:rPr lang="uk-UA" alt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alt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студентського наукового гуртка</a:t>
            </a:r>
            <a:br>
              <a:rPr lang="ru-RU" alt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«КРОК ДО ІСТИНИ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r>
              <a:rPr lang="uk-UA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uk-UA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І семестр 2022 – 2023 </a:t>
            </a:r>
            <a:r>
              <a:rPr lang="uk-UA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н.р</a:t>
            </a:r>
            <a:r>
              <a:rPr lang="uk-UA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UA" sz="4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A02201-1879-4FB8-84B1-6375C796C405}"/>
              </a:ext>
            </a:extLst>
          </p:cNvPr>
          <p:cNvSpPr txBox="1"/>
          <p:nvPr/>
        </p:nvSpPr>
        <p:spPr>
          <a:xfrm rot="10800000" flipV="1">
            <a:off x="4687408" y="3987117"/>
            <a:ext cx="7368467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endParaRPr lang="uk-UA" b="1" dirty="0">
              <a:solidFill>
                <a:schemeClr val="tx1"/>
              </a:solidFill>
            </a:endParaRPr>
          </a:p>
          <a:p>
            <a:pPr algn="r"/>
            <a:endParaRPr lang="uk-UA" b="1" dirty="0"/>
          </a:p>
          <a:p>
            <a:pPr algn="r"/>
            <a:endParaRPr lang="uk-UA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Підготувала;</a:t>
            </a: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uk-UA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uk-UA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Кичкирук</a:t>
            </a:r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Тетяна Василівна, </a:t>
            </a:r>
          </a:p>
          <a:p>
            <a:pPr algn="r"/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науковий керівник, доцент кафедри філософії та міжнародної комунікації</a:t>
            </a:r>
          </a:p>
        </p:txBody>
      </p:sp>
    </p:spTree>
    <p:extLst>
      <p:ext uri="{BB962C8B-B14F-4D97-AF65-F5344CB8AC3E}">
        <p14:creationId xmlns:p14="http://schemas.microsoft.com/office/powerpoint/2010/main" val="47491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7E79F-5D91-40D9-A0F8-0F32A8542EF8}"/>
              </a:ext>
            </a:extLst>
          </p:cNvPr>
          <p:cNvSpPr txBox="1"/>
          <p:nvPr/>
        </p:nvSpPr>
        <p:spPr>
          <a:xfrm>
            <a:off x="4838330" y="0"/>
            <a:ext cx="704887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uk-UA" sz="5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uk-UA" sz="5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Наук</a:t>
            </a:r>
            <a:r>
              <a:rPr lang="uk-UA" sz="5400" b="1" dirty="0">
                <a:solidFill>
                  <a:srgbClr val="002060"/>
                </a:solidFill>
              </a:rPr>
              <a:t>ова спрямованість гуртка</a:t>
            </a:r>
            <a:endParaRPr lang="ru-UA" sz="5400" dirty="0"/>
          </a:p>
        </p:txBody>
      </p:sp>
      <p:pic>
        <p:nvPicPr>
          <p:cNvPr id="2050" name="Picture 2" descr="Безкоштовна картинка: книги, сторінки, навчання, дослідження ...">
            <a:extLst>
              <a:ext uri="{FF2B5EF4-FFF2-40B4-BE49-F238E27FC236}">
                <a16:creationId xmlns:a16="http://schemas.microsoft.com/office/drawing/2014/main" id="{8ED7B15A-0ED1-4D8C-AFB5-4ED58CDCF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02" y="168676"/>
            <a:ext cx="3923930" cy="257452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A82581-6849-4F77-9C50-039A4B03A923}"/>
              </a:ext>
            </a:extLst>
          </p:cNvPr>
          <p:cNvSpPr txBox="1"/>
          <p:nvPr/>
        </p:nvSpPr>
        <p:spPr>
          <a:xfrm>
            <a:off x="958788" y="2610036"/>
            <a:ext cx="11043822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uk-UA" sz="1800" dirty="0">
              <a:solidFill>
                <a:srgbClr val="000000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uk-UA" sz="2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розширення наукового потенціалу й формування навичок науково-дослідної діяльності у студентів у вільний від навчання час або спеціально наданий час;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kumimoji="0" lang="uk-UA" sz="2400" i="0" u="none" strike="noStrike" cap="none" normalizeH="0" baseline="0" dirty="0">
                <a:ln/>
                <a:solidFill>
                  <a:schemeClr val="tx1"/>
                </a:solidFill>
                <a:effectLst/>
                <a:latin typeface="Century Gothic" panose="020B0502020202020204" pitchFamily="34" charset="0"/>
                <a:cs typeface="Times New Roman" pitchFamily="18" charset="0"/>
              </a:rPr>
              <a:t>розробка найважливіших філософських питань суспільного розвитку, </a:t>
            </a:r>
            <a:r>
              <a:rPr lang="uk-UA" sz="2400" dirty="0">
                <a:ln/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 природничих та </a:t>
            </a:r>
            <a:r>
              <a:rPr kumimoji="0" lang="uk-UA" sz="2400" i="0" u="none" strike="noStrike" cap="none" normalizeH="0" baseline="0" dirty="0">
                <a:ln/>
                <a:solidFill>
                  <a:schemeClr val="tx1"/>
                </a:solidFill>
                <a:effectLst/>
                <a:latin typeface="Century Gothic" panose="020B0502020202020204" pitchFamily="34" charset="0"/>
                <a:cs typeface="Times New Roman" pitchFamily="18" charset="0"/>
              </a:rPr>
              <a:t>цивілізаційних проблем сучасності;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uk-UA" sz="24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д</a:t>
            </a:r>
            <a:r>
              <a:rPr lang="uk-UA" sz="2400" i="0" noProof="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іяльність</a:t>
            </a:r>
            <a:r>
              <a:rPr lang="ru-RU" sz="2400" i="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uk-UA" sz="2400" i="0" noProof="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гуртка</a:t>
            </a:r>
            <a:r>
              <a:rPr lang="ru-RU" sz="2400" i="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uk-UA" sz="2400" i="0" noProof="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спрямована</a:t>
            </a:r>
            <a:r>
              <a:rPr lang="ru-RU" sz="2400" i="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 на </a:t>
            </a:r>
            <a:r>
              <a:rPr lang="uk-UA" sz="2400" i="0" noProof="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актуальні</a:t>
            </a:r>
            <a:r>
              <a:rPr lang="ru-RU" sz="2400" i="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uk-UA" sz="2400" i="0" noProof="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проблеми</a:t>
            </a:r>
            <a:r>
              <a:rPr lang="ru-RU" sz="2400" i="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uk-UA" sz="2400" i="0" noProof="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пізнавальної діяльності людини, філософії</a:t>
            </a:r>
            <a:r>
              <a:rPr lang="ru-RU" sz="2400" i="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uk-UA" sz="2400" i="0" noProof="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культури</a:t>
            </a:r>
            <a:r>
              <a:rPr lang="ru-RU" sz="2400" i="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, </a:t>
            </a:r>
            <a:r>
              <a:rPr lang="uk-UA" sz="2400" i="0" noProof="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соціальної</a:t>
            </a:r>
            <a:r>
              <a:rPr lang="ru-RU" sz="2400" i="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  </a:t>
            </a:r>
            <a:r>
              <a:rPr lang="uk-UA" sz="2400" i="0" noProof="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філософії</a:t>
            </a:r>
            <a:r>
              <a:rPr lang="ru-RU" sz="2400" noProof="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, </a:t>
            </a:r>
            <a:r>
              <a:rPr lang="ru-RU" sz="2400" noProof="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філософії</a:t>
            </a:r>
            <a:r>
              <a:rPr lang="ru-RU" sz="2400" noProof="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2400" noProof="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природи</a:t>
            </a:r>
            <a:r>
              <a:rPr lang="ru-RU" sz="24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;</a:t>
            </a:r>
            <a:endParaRPr lang="ru-RU" sz="2400" noProof="0" dirty="0">
              <a:solidFill>
                <a:schemeClr val="tx1"/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uk-UA" sz="2400" noProof="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у роботі гуртка беруть участь студенти </a:t>
            </a:r>
            <a:r>
              <a:rPr lang="uk-UA" sz="2400" noProof="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гуманітарно</a:t>
            </a:r>
            <a:r>
              <a:rPr lang="uk-UA" sz="2400" noProof="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-педагогічного та  агробіологічного факультетів.</a:t>
            </a:r>
          </a:p>
        </p:txBody>
      </p:sp>
    </p:spTree>
    <p:extLst>
      <p:ext uri="{BB962C8B-B14F-4D97-AF65-F5344CB8AC3E}">
        <p14:creationId xmlns:p14="http://schemas.microsoft.com/office/powerpoint/2010/main" val="787030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C87D513-4EE3-48F1-8FB5-5F4D50588EDD}"/>
              </a:ext>
            </a:extLst>
          </p:cNvPr>
          <p:cNvSpPr txBox="1"/>
          <p:nvPr/>
        </p:nvSpPr>
        <p:spPr>
          <a:xfrm>
            <a:off x="4634144" y="292963"/>
            <a:ext cx="712876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5400" b="1" dirty="0">
                <a:solidFill>
                  <a:srgbClr val="002060"/>
                </a:solidFill>
              </a:rPr>
              <a:t>МЕТА ТА ЗАВДАННЯ</a:t>
            </a:r>
            <a:endParaRPr lang="ru-UA" sz="5400" b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1E9F1F0-B4E0-4122-8094-76BF371E1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134" y="159799"/>
            <a:ext cx="4323425" cy="22638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8A103F8-AD2F-43C8-9BE4-1D9FC639A554}"/>
              </a:ext>
            </a:extLst>
          </p:cNvPr>
          <p:cNvSpPr txBox="1"/>
          <p:nvPr/>
        </p:nvSpPr>
        <p:spPr>
          <a:xfrm>
            <a:off x="5308846" y="1092005"/>
            <a:ext cx="681805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МЕТА: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творчого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	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організованості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відношення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	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поглиблення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закріплення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375BDE-D943-4665-93D8-839A22A70B60}"/>
              </a:ext>
            </a:extLst>
          </p:cNvPr>
          <p:cNvSpPr txBox="1"/>
          <p:nvPr/>
        </p:nvSpPr>
        <p:spPr>
          <a:xfrm>
            <a:off x="861134" y="3222646"/>
            <a:ext cx="11265764" cy="3211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ЗАВДАННЯ:</a:t>
            </a:r>
          </a:p>
          <a:p>
            <a:pPr marL="800100" lvl="1" indent="-342900" algn="just">
              <a:spcAft>
                <a:spcPts val="375"/>
              </a:spcAft>
              <a:buFont typeface="Wingdings" panose="05000000000000000000" pitchFamily="2" charset="2"/>
              <a:buChar char="q"/>
            </a:pP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забезпечення активної участі студентів у проведенні наукових конференцій, конкурсів на кращу наукову працю, наукових семінарів;</a:t>
            </a:r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spcAft>
                <a:spcPts val="375"/>
              </a:spcAft>
              <a:buFont typeface="Wingdings" panose="05000000000000000000" pitchFamily="2" charset="2"/>
              <a:buChar char="q"/>
            </a:pP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розвиток творчого мислення, наукової самостійності, підвищення внутрішньої організованості, свідомого відношення до навчання, поглиблення й закріплення отриманих у процесі навчання знань;</a:t>
            </a:r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spcAft>
                <a:spcPts val="375"/>
              </a:spcAft>
              <a:buFont typeface="Wingdings" panose="05000000000000000000" pitchFamily="2" charset="2"/>
              <a:buChar char="q"/>
            </a:pP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-виявлення найбільш обдарованих і талановитих студентів, використання їх творчого й інтелектуального потенціалу для вирішення актуальних завдань підвищення ефективності освітнього процесу.</a:t>
            </a:r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994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604CBC5-0687-4D6A-BB6D-BD6CBC259375}"/>
              </a:ext>
            </a:extLst>
          </p:cNvPr>
          <p:cNvSpPr txBox="1"/>
          <p:nvPr/>
        </p:nvSpPr>
        <p:spPr>
          <a:xfrm>
            <a:off x="6096001" y="230819"/>
            <a:ext cx="597763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4800" b="1" dirty="0">
                <a:solidFill>
                  <a:srgbClr val="002060"/>
                </a:solidFill>
              </a:rPr>
              <a:t>ДОСЯГНУТІ РЕЗУЛЬТАТИ ГУРТКА</a:t>
            </a:r>
            <a:endParaRPr lang="ru-UA" sz="4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19E6F11-D4C6-4F54-864E-08D7770E03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980" y="133165"/>
            <a:ext cx="4907872" cy="42612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BE2375-C423-4292-9996-DA6350638DB2}"/>
              </a:ext>
            </a:extLst>
          </p:cNvPr>
          <p:cNvSpPr txBox="1"/>
          <p:nvPr/>
        </p:nvSpPr>
        <p:spPr>
          <a:xfrm>
            <a:off x="5663952" y="2500875"/>
            <a:ext cx="6622743" cy="3246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членів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гуртка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чол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тез,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доповідей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10;</a:t>
            </a:r>
          </a:p>
          <a:p>
            <a:pPr>
              <a:lnSpc>
                <a:spcPct val="150000"/>
              </a:lnSpc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виступів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студентів-учасників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гуртка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семінарах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конференціях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410253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869D81C-52DC-45DD-8A0D-6CEBDF235C17}"/>
              </a:ext>
            </a:extLst>
          </p:cNvPr>
          <p:cNvGrpSpPr>
            <a:grpSpLocks/>
          </p:cNvGrpSpPr>
          <p:nvPr/>
        </p:nvGrpSpPr>
        <p:grpSpPr bwMode="auto">
          <a:xfrm>
            <a:off x="745724" y="62144"/>
            <a:ext cx="11446276" cy="6676006"/>
            <a:chOff x="479" y="479"/>
            <a:chExt cx="15885" cy="10953"/>
          </a:xfrm>
        </p:grpSpPr>
        <p:pic>
          <p:nvPicPr>
            <p:cNvPr id="3075" name="Picture 3">
              <a:extLst>
                <a:ext uri="{FF2B5EF4-FFF2-40B4-BE49-F238E27FC236}">
                  <a16:creationId xmlns:a16="http://schemas.microsoft.com/office/drawing/2014/main" id="{5AB9AF34-5323-4F05-9B83-CC5D41953C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" y="1288"/>
              <a:ext cx="15518" cy="7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AutoShape 4">
              <a:extLst>
                <a:ext uri="{FF2B5EF4-FFF2-40B4-BE49-F238E27FC236}">
                  <a16:creationId xmlns:a16="http://schemas.microsoft.com/office/drawing/2014/main" id="{9E0F7A3F-E91A-4814-AFBB-695843A4B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479"/>
              <a:ext cx="198" cy="198"/>
            </a:xfrm>
            <a:custGeom>
              <a:avLst/>
              <a:gdLst>
                <a:gd name="T0" fmla="+- 0 480 480"/>
                <a:gd name="T1" fmla="*/ T0 w 198"/>
                <a:gd name="T2" fmla="+- 0 677 480"/>
                <a:gd name="T3" fmla="*/ 677 h 198"/>
                <a:gd name="T4" fmla="+- 0 677 480"/>
                <a:gd name="T5" fmla="*/ T4 w 198"/>
                <a:gd name="T6" fmla="+- 0 677 480"/>
                <a:gd name="T7" fmla="*/ 677 h 198"/>
                <a:gd name="T8" fmla="+- 0 677 480"/>
                <a:gd name="T9" fmla="*/ T8 w 198"/>
                <a:gd name="T10" fmla="+- 0 480 480"/>
                <a:gd name="T11" fmla="*/ 480 h 198"/>
                <a:gd name="T12" fmla="+- 0 480 480"/>
                <a:gd name="T13" fmla="*/ T12 w 198"/>
                <a:gd name="T14" fmla="+- 0 480 480"/>
                <a:gd name="T15" fmla="*/ 480 h 198"/>
                <a:gd name="T16" fmla="+- 0 480 480"/>
                <a:gd name="T17" fmla="*/ T16 w 198"/>
                <a:gd name="T18" fmla="+- 0 677 480"/>
                <a:gd name="T19" fmla="*/ 677 h 198"/>
                <a:gd name="T20" fmla="+- 0 511 480"/>
                <a:gd name="T21" fmla="*/ T20 w 198"/>
                <a:gd name="T22" fmla="+- 0 647 480"/>
                <a:gd name="T23" fmla="*/ 647 h 198"/>
                <a:gd name="T24" fmla="+- 0 647 480"/>
                <a:gd name="T25" fmla="*/ T24 w 198"/>
                <a:gd name="T26" fmla="+- 0 647 480"/>
                <a:gd name="T27" fmla="*/ 647 h 198"/>
                <a:gd name="T28" fmla="+- 0 647 480"/>
                <a:gd name="T29" fmla="*/ T28 w 198"/>
                <a:gd name="T30" fmla="+- 0 511 480"/>
                <a:gd name="T31" fmla="*/ 511 h 198"/>
                <a:gd name="T32" fmla="+- 0 511 480"/>
                <a:gd name="T33" fmla="*/ T32 w 198"/>
                <a:gd name="T34" fmla="+- 0 511 480"/>
                <a:gd name="T35" fmla="*/ 511 h 198"/>
                <a:gd name="T36" fmla="+- 0 511 480"/>
                <a:gd name="T37" fmla="*/ T36 w 198"/>
                <a:gd name="T38" fmla="+- 0 647 480"/>
                <a:gd name="T39" fmla="*/ 647 h 19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198" h="198">
                  <a:moveTo>
                    <a:pt x="0" y="197"/>
                  </a:moveTo>
                  <a:lnTo>
                    <a:pt x="197" y="197"/>
                  </a:lnTo>
                  <a:lnTo>
                    <a:pt x="197" y="0"/>
                  </a:lnTo>
                  <a:lnTo>
                    <a:pt x="0" y="0"/>
                  </a:lnTo>
                  <a:lnTo>
                    <a:pt x="0" y="197"/>
                  </a:lnTo>
                  <a:close/>
                  <a:moveTo>
                    <a:pt x="31" y="167"/>
                  </a:moveTo>
                  <a:lnTo>
                    <a:pt x="167" y="167"/>
                  </a:lnTo>
                  <a:lnTo>
                    <a:pt x="167" y="31"/>
                  </a:lnTo>
                  <a:lnTo>
                    <a:pt x="31" y="31"/>
                  </a:lnTo>
                  <a:lnTo>
                    <a:pt x="31" y="167"/>
                  </a:lnTo>
                  <a:close/>
                </a:path>
              </a:pathLst>
            </a:custGeom>
            <a:noFill/>
            <a:ln w="177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UA"/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31D7A4A4-D335-43F1-8737-0673C83A6A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" y="479"/>
              <a:ext cx="219" cy="19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UA"/>
            </a:p>
          </p:txBody>
        </p:sp>
        <p:sp>
          <p:nvSpPr>
            <p:cNvPr id="6" name="AutoShape 6">
              <a:extLst>
                <a:ext uri="{FF2B5EF4-FFF2-40B4-BE49-F238E27FC236}">
                  <a16:creationId xmlns:a16="http://schemas.microsoft.com/office/drawing/2014/main" id="{1F1686C6-0082-4F31-85CD-1F8C062ADA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" y="481"/>
              <a:ext cx="15483" cy="200"/>
            </a:xfrm>
            <a:custGeom>
              <a:avLst/>
              <a:gdLst>
                <a:gd name="T0" fmla="+- 0 933 680"/>
                <a:gd name="T1" fmla="*/ T0 w 15483"/>
                <a:gd name="T2" fmla="+- 0 650 481"/>
                <a:gd name="T3" fmla="*/ 650 h 200"/>
                <a:gd name="T4" fmla="+- 0 1296 680"/>
                <a:gd name="T5" fmla="*/ T4 w 15483"/>
                <a:gd name="T6" fmla="+- 0 481 481"/>
                <a:gd name="T7" fmla="*/ 481 h 200"/>
                <a:gd name="T8" fmla="+- 0 1548 680"/>
                <a:gd name="T9" fmla="*/ T8 w 15483"/>
                <a:gd name="T10" fmla="+- 0 650 481"/>
                <a:gd name="T11" fmla="*/ 650 h 200"/>
                <a:gd name="T12" fmla="+- 0 1785 680"/>
                <a:gd name="T13" fmla="*/ T12 w 15483"/>
                <a:gd name="T14" fmla="+- 0 650 481"/>
                <a:gd name="T15" fmla="*/ 650 h 200"/>
                <a:gd name="T16" fmla="+- 0 1848 680"/>
                <a:gd name="T17" fmla="*/ T16 w 15483"/>
                <a:gd name="T18" fmla="+- 0 680 481"/>
                <a:gd name="T19" fmla="*/ 680 h 200"/>
                <a:gd name="T20" fmla="+- 0 2147 680"/>
                <a:gd name="T21" fmla="*/ T20 w 15483"/>
                <a:gd name="T22" fmla="+- 0 512 481"/>
                <a:gd name="T23" fmla="*/ 512 h 200"/>
                <a:gd name="T24" fmla="+- 0 2447 680"/>
                <a:gd name="T25" fmla="*/ T24 w 15483"/>
                <a:gd name="T26" fmla="+- 0 680 481"/>
                <a:gd name="T27" fmla="*/ 680 h 200"/>
                <a:gd name="T28" fmla="+- 0 2700 680"/>
                <a:gd name="T29" fmla="*/ T28 w 15483"/>
                <a:gd name="T30" fmla="+- 0 650 481"/>
                <a:gd name="T31" fmla="*/ 650 h 200"/>
                <a:gd name="T32" fmla="+- 0 3062 680"/>
                <a:gd name="T33" fmla="*/ T32 w 15483"/>
                <a:gd name="T34" fmla="+- 0 481 481"/>
                <a:gd name="T35" fmla="*/ 481 h 200"/>
                <a:gd name="T36" fmla="+- 0 3315 680"/>
                <a:gd name="T37" fmla="*/ T36 w 15483"/>
                <a:gd name="T38" fmla="+- 0 650 481"/>
                <a:gd name="T39" fmla="*/ 650 h 200"/>
                <a:gd name="T40" fmla="+- 0 3551 680"/>
                <a:gd name="T41" fmla="*/ T40 w 15483"/>
                <a:gd name="T42" fmla="+- 0 650 481"/>
                <a:gd name="T43" fmla="*/ 650 h 200"/>
                <a:gd name="T44" fmla="+- 0 3615 680"/>
                <a:gd name="T45" fmla="*/ T44 w 15483"/>
                <a:gd name="T46" fmla="+- 0 680 481"/>
                <a:gd name="T47" fmla="*/ 680 h 200"/>
                <a:gd name="T48" fmla="+- 0 3914 680"/>
                <a:gd name="T49" fmla="*/ T48 w 15483"/>
                <a:gd name="T50" fmla="+- 0 512 481"/>
                <a:gd name="T51" fmla="*/ 512 h 200"/>
                <a:gd name="T52" fmla="+- 0 4214 680"/>
                <a:gd name="T53" fmla="*/ T52 w 15483"/>
                <a:gd name="T54" fmla="+- 0 680 481"/>
                <a:gd name="T55" fmla="*/ 680 h 200"/>
                <a:gd name="T56" fmla="+- 0 4466 680"/>
                <a:gd name="T57" fmla="*/ T56 w 15483"/>
                <a:gd name="T58" fmla="+- 0 650 481"/>
                <a:gd name="T59" fmla="*/ 650 h 200"/>
                <a:gd name="T60" fmla="+- 0 4829 680"/>
                <a:gd name="T61" fmla="*/ T60 w 15483"/>
                <a:gd name="T62" fmla="+- 0 481 481"/>
                <a:gd name="T63" fmla="*/ 481 h 200"/>
                <a:gd name="T64" fmla="+- 0 5082 680"/>
                <a:gd name="T65" fmla="*/ T64 w 15483"/>
                <a:gd name="T66" fmla="+- 0 650 481"/>
                <a:gd name="T67" fmla="*/ 650 h 200"/>
                <a:gd name="T68" fmla="+- 0 5318 680"/>
                <a:gd name="T69" fmla="*/ T68 w 15483"/>
                <a:gd name="T70" fmla="+- 0 650 481"/>
                <a:gd name="T71" fmla="*/ 650 h 200"/>
                <a:gd name="T72" fmla="+- 0 5381 680"/>
                <a:gd name="T73" fmla="*/ T72 w 15483"/>
                <a:gd name="T74" fmla="+- 0 680 481"/>
                <a:gd name="T75" fmla="*/ 680 h 200"/>
                <a:gd name="T76" fmla="+- 0 5681 680"/>
                <a:gd name="T77" fmla="*/ T76 w 15483"/>
                <a:gd name="T78" fmla="+- 0 512 481"/>
                <a:gd name="T79" fmla="*/ 512 h 200"/>
                <a:gd name="T80" fmla="+- 0 5981 680"/>
                <a:gd name="T81" fmla="*/ T80 w 15483"/>
                <a:gd name="T82" fmla="+- 0 680 481"/>
                <a:gd name="T83" fmla="*/ 680 h 200"/>
                <a:gd name="T84" fmla="+- 0 6233 680"/>
                <a:gd name="T85" fmla="*/ T84 w 15483"/>
                <a:gd name="T86" fmla="+- 0 650 481"/>
                <a:gd name="T87" fmla="*/ 650 h 200"/>
                <a:gd name="T88" fmla="+- 0 6596 680"/>
                <a:gd name="T89" fmla="*/ T88 w 15483"/>
                <a:gd name="T90" fmla="+- 0 481 481"/>
                <a:gd name="T91" fmla="*/ 481 h 200"/>
                <a:gd name="T92" fmla="+- 0 6848 680"/>
                <a:gd name="T93" fmla="*/ T92 w 15483"/>
                <a:gd name="T94" fmla="+- 0 650 481"/>
                <a:gd name="T95" fmla="*/ 650 h 200"/>
                <a:gd name="T96" fmla="+- 0 7085 680"/>
                <a:gd name="T97" fmla="*/ T96 w 15483"/>
                <a:gd name="T98" fmla="+- 0 650 481"/>
                <a:gd name="T99" fmla="*/ 650 h 200"/>
                <a:gd name="T100" fmla="+- 0 7148 680"/>
                <a:gd name="T101" fmla="*/ T100 w 15483"/>
                <a:gd name="T102" fmla="+- 0 680 481"/>
                <a:gd name="T103" fmla="*/ 680 h 200"/>
                <a:gd name="T104" fmla="+- 0 7447 680"/>
                <a:gd name="T105" fmla="*/ T104 w 15483"/>
                <a:gd name="T106" fmla="+- 0 512 481"/>
                <a:gd name="T107" fmla="*/ 512 h 200"/>
                <a:gd name="T108" fmla="+- 0 7747 680"/>
                <a:gd name="T109" fmla="*/ T108 w 15483"/>
                <a:gd name="T110" fmla="+- 0 680 481"/>
                <a:gd name="T111" fmla="*/ 680 h 200"/>
                <a:gd name="T112" fmla="+- 0 7999 680"/>
                <a:gd name="T113" fmla="*/ T112 w 15483"/>
                <a:gd name="T114" fmla="+- 0 650 481"/>
                <a:gd name="T115" fmla="*/ 650 h 200"/>
                <a:gd name="T116" fmla="+- 0 8362 680"/>
                <a:gd name="T117" fmla="*/ T116 w 15483"/>
                <a:gd name="T118" fmla="+- 0 481 481"/>
                <a:gd name="T119" fmla="*/ 481 h 200"/>
                <a:gd name="T120" fmla="+- 0 8615 680"/>
                <a:gd name="T121" fmla="*/ T120 w 15483"/>
                <a:gd name="T122" fmla="+- 0 650 481"/>
                <a:gd name="T123" fmla="*/ 650 h 200"/>
                <a:gd name="T124" fmla="+- 0 8851 680"/>
                <a:gd name="T125" fmla="*/ T124 w 15483"/>
                <a:gd name="T126" fmla="+- 0 650 481"/>
                <a:gd name="T127" fmla="*/ 650 h 200"/>
                <a:gd name="T128" fmla="+- 0 8914 680"/>
                <a:gd name="T129" fmla="*/ T128 w 15483"/>
                <a:gd name="T130" fmla="+- 0 680 481"/>
                <a:gd name="T131" fmla="*/ 680 h 200"/>
                <a:gd name="T132" fmla="+- 0 9214 680"/>
                <a:gd name="T133" fmla="*/ T132 w 15483"/>
                <a:gd name="T134" fmla="+- 0 512 481"/>
                <a:gd name="T135" fmla="*/ 512 h 200"/>
                <a:gd name="T136" fmla="+- 0 9514 680"/>
                <a:gd name="T137" fmla="*/ T136 w 15483"/>
                <a:gd name="T138" fmla="+- 0 680 481"/>
                <a:gd name="T139" fmla="*/ 680 h 200"/>
                <a:gd name="T140" fmla="+- 0 9766 680"/>
                <a:gd name="T141" fmla="*/ T140 w 15483"/>
                <a:gd name="T142" fmla="+- 0 650 481"/>
                <a:gd name="T143" fmla="*/ 650 h 200"/>
                <a:gd name="T144" fmla="+- 0 10129 680"/>
                <a:gd name="T145" fmla="*/ T144 w 15483"/>
                <a:gd name="T146" fmla="+- 0 481 481"/>
                <a:gd name="T147" fmla="*/ 481 h 200"/>
                <a:gd name="T148" fmla="+- 0 10382 680"/>
                <a:gd name="T149" fmla="*/ T148 w 15483"/>
                <a:gd name="T150" fmla="+- 0 650 481"/>
                <a:gd name="T151" fmla="*/ 650 h 200"/>
                <a:gd name="T152" fmla="+- 0 10618 680"/>
                <a:gd name="T153" fmla="*/ T152 w 15483"/>
                <a:gd name="T154" fmla="+- 0 650 481"/>
                <a:gd name="T155" fmla="*/ 650 h 200"/>
                <a:gd name="T156" fmla="+- 0 10681 680"/>
                <a:gd name="T157" fmla="*/ T156 w 15483"/>
                <a:gd name="T158" fmla="+- 0 680 481"/>
                <a:gd name="T159" fmla="*/ 680 h 200"/>
                <a:gd name="T160" fmla="+- 0 10981 680"/>
                <a:gd name="T161" fmla="*/ T160 w 15483"/>
                <a:gd name="T162" fmla="+- 0 512 481"/>
                <a:gd name="T163" fmla="*/ 512 h 200"/>
                <a:gd name="T164" fmla="+- 0 11281 680"/>
                <a:gd name="T165" fmla="*/ T164 w 15483"/>
                <a:gd name="T166" fmla="+- 0 680 481"/>
                <a:gd name="T167" fmla="*/ 680 h 200"/>
                <a:gd name="T168" fmla="+- 0 11533 680"/>
                <a:gd name="T169" fmla="*/ T168 w 15483"/>
                <a:gd name="T170" fmla="+- 0 650 481"/>
                <a:gd name="T171" fmla="*/ 650 h 200"/>
                <a:gd name="T172" fmla="+- 0 11896 680"/>
                <a:gd name="T173" fmla="*/ T172 w 15483"/>
                <a:gd name="T174" fmla="+- 0 481 481"/>
                <a:gd name="T175" fmla="*/ 481 h 200"/>
                <a:gd name="T176" fmla="+- 0 12148 680"/>
                <a:gd name="T177" fmla="*/ T176 w 15483"/>
                <a:gd name="T178" fmla="+- 0 650 481"/>
                <a:gd name="T179" fmla="*/ 650 h 200"/>
                <a:gd name="T180" fmla="+- 0 12385 680"/>
                <a:gd name="T181" fmla="*/ T180 w 15483"/>
                <a:gd name="T182" fmla="+- 0 650 481"/>
                <a:gd name="T183" fmla="*/ 650 h 200"/>
                <a:gd name="T184" fmla="+- 0 12448 680"/>
                <a:gd name="T185" fmla="*/ T184 w 15483"/>
                <a:gd name="T186" fmla="+- 0 680 481"/>
                <a:gd name="T187" fmla="*/ 680 h 200"/>
                <a:gd name="T188" fmla="+- 0 12748 680"/>
                <a:gd name="T189" fmla="*/ T188 w 15483"/>
                <a:gd name="T190" fmla="+- 0 512 481"/>
                <a:gd name="T191" fmla="*/ 512 h 200"/>
                <a:gd name="T192" fmla="+- 0 13047 680"/>
                <a:gd name="T193" fmla="*/ T192 w 15483"/>
                <a:gd name="T194" fmla="+- 0 680 481"/>
                <a:gd name="T195" fmla="*/ 680 h 200"/>
                <a:gd name="T196" fmla="+- 0 13300 680"/>
                <a:gd name="T197" fmla="*/ T196 w 15483"/>
                <a:gd name="T198" fmla="+- 0 650 481"/>
                <a:gd name="T199" fmla="*/ 650 h 200"/>
                <a:gd name="T200" fmla="+- 0 13662 680"/>
                <a:gd name="T201" fmla="*/ T200 w 15483"/>
                <a:gd name="T202" fmla="+- 0 481 481"/>
                <a:gd name="T203" fmla="*/ 481 h 200"/>
                <a:gd name="T204" fmla="+- 0 13915 680"/>
                <a:gd name="T205" fmla="*/ T204 w 15483"/>
                <a:gd name="T206" fmla="+- 0 650 481"/>
                <a:gd name="T207" fmla="*/ 650 h 200"/>
                <a:gd name="T208" fmla="+- 0 14154 680"/>
                <a:gd name="T209" fmla="*/ T208 w 15483"/>
                <a:gd name="T210" fmla="+- 0 650 481"/>
                <a:gd name="T211" fmla="*/ 650 h 200"/>
                <a:gd name="T212" fmla="+- 0 14218 680"/>
                <a:gd name="T213" fmla="*/ T212 w 15483"/>
                <a:gd name="T214" fmla="+- 0 680 481"/>
                <a:gd name="T215" fmla="*/ 680 h 200"/>
                <a:gd name="T216" fmla="+- 0 14521 680"/>
                <a:gd name="T217" fmla="*/ T216 w 15483"/>
                <a:gd name="T218" fmla="+- 0 512 481"/>
                <a:gd name="T219" fmla="*/ 512 h 200"/>
                <a:gd name="T220" fmla="+- 0 14824 680"/>
                <a:gd name="T221" fmla="*/ T220 w 15483"/>
                <a:gd name="T222" fmla="+- 0 680 481"/>
                <a:gd name="T223" fmla="*/ 680 h 200"/>
                <a:gd name="T224" fmla="+- 0 15078 680"/>
                <a:gd name="T225" fmla="*/ T224 w 15483"/>
                <a:gd name="T226" fmla="+- 0 650 481"/>
                <a:gd name="T227" fmla="*/ 650 h 200"/>
                <a:gd name="T228" fmla="+- 0 15445 680"/>
                <a:gd name="T229" fmla="*/ T228 w 15483"/>
                <a:gd name="T230" fmla="+- 0 481 481"/>
                <a:gd name="T231" fmla="*/ 481 h 200"/>
                <a:gd name="T232" fmla="+- 0 15701 680"/>
                <a:gd name="T233" fmla="*/ T232 w 15483"/>
                <a:gd name="T234" fmla="+- 0 650 481"/>
                <a:gd name="T235" fmla="*/ 650 h 200"/>
                <a:gd name="T236" fmla="+- 0 15940 680"/>
                <a:gd name="T237" fmla="*/ T236 w 15483"/>
                <a:gd name="T238" fmla="+- 0 650 481"/>
                <a:gd name="T239" fmla="*/ 650 h 200"/>
                <a:gd name="T240" fmla="+- 0 16003 680"/>
                <a:gd name="T241" fmla="*/ T240 w 15483"/>
                <a:gd name="T242" fmla="+- 0 680 481"/>
                <a:gd name="T243" fmla="*/ 680 h 20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</a:cxnLst>
              <a:rect l="0" t="0" r="r" b="b"/>
              <a:pathLst>
                <a:path w="15483" h="200">
                  <a:moveTo>
                    <a:pt x="0" y="169"/>
                  </a:moveTo>
                  <a:lnTo>
                    <a:pt x="32" y="169"/>
                  </a:lnTo>
                  <a:lnTo>
                    <a:pt x="32" y="0"/>
                  </a:lnTo>
                  <a:lnTo>
                    <a:pt x="174" y="0"/>
                  </a:lnTo>
                  <a:lnTo>
                    <a:pt x="174" y="169"/>
                  </a:lnTo>
                  <a:lnTo>
                    <a:pt x="205" y="169"/>
                  </a:lnTo>
                  <a:lnTo>
                    <a:pt x="221" y="169"/>
                  </a:lnTo>
                  <a:moveTo>
                    <a:pt x="0" y="199"/>
                  </a:moveTo>
                  <a:lnTo>
                    <a:pt x="64" y="199"/>
                  </a:lnTo>
                  <a:lnTo>
                    <a:pt x="64" y="31"/>
                  </a:lnTo>
                  <a:lnTo>
                    <a:pt x="142" y="31"/>
                  </a:lnTo>
                  <a:lnTo>
                    <a:pt x="142" y="199"/>
                  </a:lnTo>
                  <a:lnTo>
                    <a:pt x="221" y="199"/>
                  </a:lnTo>
                  <a:moveTo>
                    <a:pt x="221" y="169"/>
                  </a:moveTo>
                  <a:lnTo>
                    <a:pt x="253" y="169"/>
                  </a:lnTo>
                  <a:lnTo>
                    <a:pt x="253" y="0"/>
                  </a:lnTo>
                  <a:lnTo>
                    <a:pt x="395" y="0"/>
                  </a:lnTo>
                  <a:lnTo>
                    <a:pt x="395" y="169"/>
                  </a:lnTo>
                  <a:lnTo>
                    <a:pt x="427" y="169"/>
                  </a:lnTo>
                  <a:lnTo>
                    <a:pt x="442" y="169"/>
                  </a:lnTo>
                  <a:moveTo>
                    <a:pt x="221" y="199"/>
                  </a:moveTo>
                  <a:lnTo>
                    <a:pt x="285" y="199"/>
                  </a:lnTo>
                  <a:lnTo>
                    <a:pt x="285" y="31"/>
                  </a:lnTo>
                  <a:lnTo>
                    <a:pt x="363" y="31"/>
                  </a:lnTo>
                  <a:lnTo>
                    <a:pt x="363" y="199"/>
                  </a:lnTo>
                  <a:lnTo>
                    <a:pt x="442" y="199"/>
                  </a:lnTo>
                  <a:moveTo>
                    <a:pt x="442" y="169"/>
                  </a:moveTo>
                  <a:lnTo>
                    <a:pt x="474" y="169"/>
                  </a:lnTo>
                  <a:lnTo>
                    <a:pt x="474" y="0"/>
                  </a:lnTo>
                  <a:lnTo>
                    <a:pt x="616" y="0"/>
                  </a:lnTo>
                  <a:lnTo>
                    <a:pt x="616" y="169"/>
                  </a:lnTo>
                  <a:lnTo>
                    <a:pt x="647" y="169"/>
                  </a:lnTo>
                  <a:lnTo>
                    <a:pt x="663" y="169"/>
                  </a:lnTo>
                  <a:moveTo>
                    <a:pt x="442" y="199"/>
                  </a:moveTo>
                  <a:lnTo>
                    <a:pt x="505" y="199"/>
                  </a:lnTo>
                  <a:lnTo>
                    <a:pt x="505" y="31"/>
                  </a:lnTo>
                  <a:lnTo>
                    <a:pt x="584" y="31"/>
                  </a:lnTo>
                  <a:lnTo>
                    <a:pt x="584" y="199"/>
                  </a:lnTo>
                  <a:lnTo>
                    <a:pt x="663" y="199"/>
                  </a:lnTo>
                  <a:moveTo>
                    <a:pt x="663" y="169"/>
                  </a:moveTo>
                  <a:lnTo>
                    <a:pt x="694" y="169"/>
                  </a:lnTo>
                  <a:lnTo>
                    <a:pt x="694" y="0"/>
                  </a:lnTo>
                  <a:lnTo>
                    <a:pt x="837" y="0"/>
                  </a:lnTo>
                  <a:lnTo>
                    <a:pt x="837" y="169"/>
                  </a:lnTo>
                  <a:lnTo>
                    <a:pt x="868" y="169"/>
                  </a:lnTo>
                  <a:lnTo>
                    <a:pt x="884" y="169"/>
                  </a:lnTo>
                  <a:moveTo>
                    <a:pt x="663" y="199"/>
                  </a:moveTo>
                  <a:lnTo>
                    <a:pt x="726" y="199"/>
                  </a:lnTo>
                  <a:lnTo>
                    <a:pt x="726" y="31"/>
                  </a:lnTo>
                  <a:lnTo>
                    <a:pt x="805" y="31"/>
                  </a:lnTo>
                  <a:lnTo>
                    <a:pt x="805" y="199"/>
                  </a:lnTo>
                  <a:lnTo>
                    <a:pt x="884" y="199"/>
                  </a:lnTo>
                  <a:moveTo>
                    <a:pt x="884" y="169"/>
                  </a:moveTo>
                  <a:lnTo>
                    <a:pt x="915" y="169"/>
                  </a:lnTo>
                  <a:lnTo>
                    <a:pt x="915" y="0"/>
                  </a:lnTo>
                  <a:lnTo>
                    <a:pt x="1057" y="0"/>
                  </a:lnTo>
                  <a:lnTo>
                    <a:pt x="1057" y="169"/>
                  </a:lnTo>
                  <a:lnTo>
                    <a:pt x="1089" y="169"/>
                  </a:lnTo>
                  <a:lnTo>
                    <a:pt x="1105" y="169"/>
                  </a:lnTo>
                  <a:moveTo>
                    <a:pt x="884" y="199"/>
                  </a:moveTo>
                  <a:lnTo>
                    <a:pt x="947" y="199"/>
                  </a:lnTo>
                  <a:lnTo>
                    <a:pt x="947" y="31"/>
                  </a:lnTo>
                  <a:lnTo>
                    <a:pt x="1026" y="31"/>
                  </a:lnTo>
                  <a:lnTo>
                    <a:pt x="1026" y="199"/>
                  </a:lnTo>
                  <a:lnTo>
                    <a:pt x="1105" y="199"/>
                  </a:lnTo>
                  <a:moveTo>
                    <a:pt x="1105" y="169"/>
                  </a:moveTo>
                  <a:lnTo>
                    <a:pt x="1136" y="169"/>
                  </a:lnTo>
                  <a:lnTo>
                    <a:pt x="1136" y="0"/>
                  </a:lnTo>
                  <a:lnTo>
                    <a:pt x="1278" y="0"/>
                  </a:lnTo>
                  <a:lnTo>
                    <a:pt x="1278" y="169"/>
                  </a:lnTo>
                  <a:lnTo>
                    <a:pt x="1310" y="169"/>
                  </a:lnTo>
                  <a:lnTo>
                    <a:pt x="1326" y="169"/>
                  </a:lnTo>
                  <a:moveTo>
                    <a:pt x="1105" y="199"/>
                  </a:moveTo>
                  <a:lnTo>
                    <a:pt x="1168" y="199"/>
                  </a:lnTo>
                  <a:lnTo>
                    <a:pt x="1168" y="31"/>
                  </a:lnTo>
                  <a:lnTo>
                    <a:pt x="1246" y="31"/>
                  </a:lnTo>
                  <a:lnTo>
                    <a:pt x="1246" y="199"/>
                  </a:lnTo>
                  <a:lnTo>
                    <a:pt x="1326" y="199"/>
                  </a:lnTo>
                  <a:moveTo>
                    <a:pt x="1326" y="169"/>
                  </a:moveTo>
                  <a:lnTo>
                    <a:pt x="1357" y="169"/>
                  </a:lnTo>
                  <a:lnTo>
                    <a:pt x="1357" y="0"/>
                  </a:lnTo>
                  <a:lnTo>
                    <a:pt x="1499" y="0"/>
                  </a:lnTo>
                  <a:lnTo>
                    <a:pt x="1499" y="169"/>
                  </a:lnTo>
                  <a:lnTo>
                    <a:pt x="1531" y="169"/>
                  </a:lnTo>
                  <a:lnTo>
                    <a:pt x="1546" y="169"/>
                  </a:lnTo>
                  <a:moveTo>
                    <a:pt x="1326" y="199"/>
                  </a:moveTo>
                  <a:lnTo>
                    <a:pt x="1389" y="199"/>
                  </a:lnTo>
                  <a:lnTo>
                    <a:pt x="1389" y="31"/>
                  </a:lnTo>
                  <a:lnTo>
                    <a:pt x="1467" y="31"/>
                  </a:lnTo>
                  <a:lnTo>
                    <a:pt x="1467" y="199"/>
                  </a:lnTo>
                  <a:lnTo>
                    <a:pt x="1546" y="199"/>
                  </a:lnTo>
                  <a:moveTo>
                    <a:pt x="1546" y="169"/>
                  </a:moveTo>
                  <a:lnTo>
                    <a:pt x="1578" y="169"/>
                  </a:lnTo>
                  <a:lnTo>
                    <a:pt x="1578" y="0"/>
                  </a:lnTo>
                  <a:lnTo>
                    <a:pt x="1720" y="0"/>
                  </a:lnTo>
                  <a:lnTo>
                    <a:pt x="1720" y="169"/>
                  </a:lnTo>
                  <a:lnTo>
                    <a:pt x="1751" y="169"/>
                  </a:lnTo>
                  <a:lnTo>
                    <a:pt x="1767" y="169"/>
                  </a:lnTo>
                  <a:moveTo>
                    <a:pt x="1546" y="199"/>
                  </a:moveTo>
                  <a:lnTo>
                    <a:pt x="1609" y="199"/>
                  </a:lnTo>
                  <a:lnTo>
                    <a:pt x="1609" y="31"/>
                  </a:lnTo>
                  <a:lnTo>
                    <a:pt x="1689" y="31"/>
                  </a:lnTo>
                  <a:lnTo>
                    <a:pt x="1689" y="199"/>
                  </a:lnTo>
                  <a:lnTo>
                    <a:pt x="1767" y="199"/>
                  </a:lnTo>
                  <a:moveTo>
                    <a:pt x="1767" y="169"/>
                  </a:moveTo>
                  <a:lnTo>
                    <a:pt x="1799" y="169"/>
                  </a:lnTo>
                  <a:lnTo>
                    <a:pt x="1799" y="0"/>
                  </a:lnTo>
                  <a:lnTo>
                    <a:pt x="1941" y="0"/>
                  </a:lnTo>
                  <a:lnTo>
                    <a:pt x="1941" y="169"/>
                  </a:lnTo>
                  <a:lnTo>
                    <a:pt x="1972" y="169"/>
                  </a:lnTo>
                  <a:lnTo>
                    <a:pt x="1988" y="169"/>
                  </a:lnTo>
                  <a:moveTo>
                    <a:pt x="1767" y="199"/>
                  </a:moveTo>
                  <a:lnTo>
                    <a:pt x="1830" y="199"/>
                  </a:lnTo>
                  <a:lnTo>
                    <a:pt x="1830" y="31"/>
                  </a:lnTo>
                  <a:lnTo>
                    <a:pt x="1909" y="31"/>
                  </a:lnTo>
                  <a:lnTo>
                    <a:pt x="1909" y="199"/>
                  </a:lnTo>
                  <a:lnTo>
                    <a:pt x="1988" y="199"/>
                  </a:lnTo>
                  <a:moveTo>
                    <a:pt x="1988" y="169"/>
                  </a:moveTo>
                  <a:lnTo>
                    <a:pt x="2020" y="169"/>
                  </a:lnTo>
                  <a:lnTo>
                    <a:pt x="2020" y="0"/>
                  </a:lnTo>
                  <a:lnTo>
                    <a:pt x="2161" y="0"/>
                  </a:lnTo>
                  <a:lnTo>
                    <a:pt x="2161" y="169"/>
                  </a:lnTo>
                  <a:lnTo>
                    <a:pt x="2193" y="169"/>
                  </a:lnTo>
                  <a:lnTo>
                    <a:pt x="2209" y="169"/>
                  </a:lnTo>
                  <a:moveTo>
                    <a:pt x="1988" y="199"/>
                  </a:moveTo>
                  <a:lnTo>
                    <a:pt x="2051" y="199"/>
                  </a:lnTo>
                  <a:lnTo>
                    <a:pt x="2051" y="31"/>
                  </a:lnTo>
                  <a:lnTo>
                    <a:pt x="2130" y="31"/>
                  </a:lnTo>
                  <a:lnTo>
                    <a:pt x="2130" y="199"/>
                  </a:lnTo>
                  <a:lnTo>
                    <a:pt x="2209" y="199"/>
                  </a:lnTo>
                  <a:moveTo>
                    <a:pt x="2209" y="169"/>
                  </a:moveTo>
                  <a:lnTo>
                    <a:pt x="2241" y="169"/>
                  </a:lnTo>
                  <a:lnTo>
                    <a:pt x="2241" y="0"/>
                  </a:lnTo>
                  <a:lnTo>
                    <a:pt x="2382" y="0"/>
                  </a:lnTo>
                  <a:lnTo>
                    <a:pt x="2382" y="169"/>
                  </a:lnTo>
                  <a:lnTo>
                    <a:pt x="2414" y="169"/>
                  </a:lnTo>
                  <a:lnTo>
                    <a:pt x="2430" y="169"/>
                  </a:lnTo>
                  <a:moveTo>
                    <a:pt x="2209" y="199"/>
                  </a:moveTo>
                  <a:lnTo>
                    <a:pt x="2272" y="199"/>
                  </a:lnTo>
                  <a:lnTo>
                    <a:pt x="2272" y="31"/>
                  </a:lnTo>
                  <a:lnTo>
                    <a:pt x="2351" y="31"/>
                  </a:lnTo>
                  <a:lnTo>
                    <a:pt x="2351" y="199"/>
                  </a:lnTo>
                  <a:lnTo>
                    <a:pt x="2430" y="199"/>
                  </a:lnTo>
                  <a:moveTo>
                    <a:pt x="2430" y="169"/>
                  </a:moveTo>
                  <a:lnTo>
                    <a:pt x="2461" y="169"/>
                  </a:lnTo>
                  <a:lnTo>
                    <a:pt x="2461" y="0"/>
                  </a:lnTo>
                  <a:lnTo>
                    <a:pt x="2603" y="0"/>
                  </a:lnTo>
                  <a:lnTo>
                    <a:pt x="2603" y="169"/>
                  </a:lnTo>
                  <a:lnTo>
                    <a:pt x="2635" y="169"/>
                  </a:lnTo>
                  <a:lnTo>
                    <a:pt x="2650" y="169"/>
                  </a:lnTo>
                  <a:moveTo>
                    <a:pt x="2430" y="199"/>
                  </a:moveTo>
                  <a:lnTo>
                    <a:pt x="2493" y="199"/>
                  </a:lnTo>
                  <a:lnTo>
                    <a:pt x="2493" y="31"/>
                  </a:lnTo>
                  <a:lnTo>
                    <a:pt x="2572" y="31"/>
                  </a:lnTo>
                  <a:lnTo>
                    <a:pt x="2572" y="199"/>
                  </a:lnTo>
                  <a:lnTo>
                    <a:pt x="2650" y="199"/>
                  </a:lnTo>
                  <a:moveTo>
                    <a:pt x="2650" y="169"/>
                  </a:moveTo>
                  <a:lnTo>
                    <a:pt x="2682" y="169"/>
                  </a:lnTo>
                  <a:lnTo>
                    <a:pt x="2682" y="0"/>
                  </a:lnTo>
                  <a:lnTo>
                    <a:pt x="2824" y="0"/>
                  </a:lnTo>
                  <a:lnTo>
                    <a:pt x="2824" y="169"/>
                  </a:lnTo>
                  <a:lnTo>
                    <a:pt x="2855" y="169"/>
                  </a:lnTo>
                  <a:lnTo>
                    <a:pt x="2871" y="169"/>
                  </a:lnTo>
                  <a:moveTo>
                    <a:pt x="2650" y="199"/>
                  </a:moveTo>
                  <a:lnTo>
                    <a:pt x="2714" y="199"/>
                  </a:lnTo>
                  <a:lnTo>
                    <a:pt x="2714" y="31"/>
                  </a:lnTo>
                  <a:lnTo>
                    <a:pt x="2793" y="31"/>
                  </a:lnTo>
                  <a:lnTo>
                    <a:pt x="2793" y="199"/>
                  </a:lnTo>
                  <a:lnTo>
                    <a:pt x="2871" y="199"/>
                  </a:lnTo>
                  <a:moveTo>
                    <a:pt x="2871" y="169"/>
                  </a:moveTo>
                  <a:lnTo>
                    <a:pt x="2903" y="169"/>
                  </a:lnTo>
                  <a:lnTo>
                    <a:pt x="2903" y="0"/>
                  </a:lnTo>
                  <a:lnTo>
                    <a:pt x="3045" y="0"/>
                  </a:lnTo>
                  <a:lnTo>
                    <a:pt x="3045" y="169"/>
                  </a:lnTo>
                  <a:lnTo>
                    <a:pt x="3076" y="169"/>
                  </a:lnTo>
                  <a:lnTo>
                    <a:pt x="3092" y="169"/>
                  </a:lnTo>
                  <a:moveTo>
                    <a:pt x="2871" y="199"/>
                  </a:moveTo>
                  <a:lnTo>
                    <a:pt x="2935" y="199"/>
                  </a:lnTo>
                  <a:lnTo>
                    <a:pt x="2935" y="31"/>
                  </a:lnTo>
                  <a:lnTo>
                    <a:pt x="3013" y="31"/>
                  </a:lnTo>
                  <a:lnTo>
                    <a:pt x="3013" y="199"/>
                  </a:lnTo>
                  <a:lnTo>
                    <a:pt x="3092" y="199"/>
                  </a:lnTo>
                  <a:moveTo>
                    <a:pt x="3092" y="169"/>
                  </a:moveTo>
                  <a:lnTo>
                    <a:pt x="3124" y="169"/>
                  </a:lnTo>
                  <a:lnTo>
                    <a:pt x="3124" y="0"/>
                  </a:lnTo>
                  <a:lnTo>
                    <a:pt x="3266" y="0"/>
                  </a:lnTo>
                  <a:lnTo>
                    <a:pt x="3266" y="169"/>
                  </a:lnTo>
                  <a:lnTo>
                    <a:pt x="3297" y="169"/>
                  </a:lnTo>
                  <a:lnTo>
                    <a:pt x="3313" y="169"/>
                  </a:lnTo>
                  <a:moveTo>
                    <a:pt x="3092" y="199"/>
                  </a:moveTo>
                  <a:lnTo>
                    <a:pt x="3155" y="199"/>
                  </a:lnTo>
                  <a:lnTo>
                    <a:pt x="3155" y="31"/>
                  </a:lnTo>
                  <a:lnTo>
                    <a:pt x="3234" y="31"/>
                  </a:lnTo>
                  <a:lnTo>
                    <a:pt x="3234" y="199"/>
                  </a:lnTo>
                  <a:lnTo>
                    <a:pt x="3313" y="199"/>
                  </a:lnTo>
                  <a:moveTo>
                    <a:pt x="3313" y="169"/>
                  </a:moveTo>
                  <a:lnTo>
                    <a:pt x="3345" y="169"/>
                  </a:lnTo>
                  <a:lnTo>
                    <a:pt x="3345" y="0"/>
                  </a:lnTo>
                  <a:lnTo>
                    <a:pt x="3487" y="0"/>
                  </a:lnTo>
                  <a:lnTo>
                    <a:pt x="3487" y="169"/>
                  </a:lnTo>
                  <a:lnTo>
                    <a:pt x="3518" y="169"/>
                  </a:lnTo>
                  <a:lnTo>
                    <a:pt x="3534" y="169"/>
                  </a:lnTo>
                  <a:moveTo>
                    <a:pt x="3313" y="199"/>
                  </a:moveTo>
                  <a:lnTo>
                    <a:pt x="3376" y="199"/>
                  </a:lnTo>
                  <a:lnTo>
                    <a:pt x="3376" y="31"/>
                  </a:lnTo>
                  <a:lnTo>
                    <a:pt x="3455" y="31"/>
                  </a:lnTo>
                  <a:lnTo>
                    <a:pt x="3455" y="199"/>
                  </a:lnTo>
                  <a:lnTo>
                    <a:pt x="3534" y="199"/>
                  </a:lnTo>
                  <a:moveTo>
                    <a:pt x="3534" y="169"/>
                  </a:moveTo>
                  <a:lnTo>
                    <a:pt x="3565" y="169"/>
                  </a:lnTo>
                  <a:lnTo>
                    <a:pt x="3565" y="0"/>
                  </a:lnTo>
                  <a:lnTo>
                    <a:pt x="3707" y="0"/>
                  </a:lnTo>
                  <a:lnTo>
                    <a:pt x="3707" y="169"/>
                  </a:lnTo>
                  <a:lnTo>
                    <a:pt x="3739" y="169"/>
                  </a:lnTo>
                  <a:lnTo>
                    <a:pt x="3754" y="169"/>
                  </a:lnTo>
                  <a:moveTo>
                    <a:pt x="3534" y="199"/>
                  </a:moveTo>
                  <a:lnTo>
                    <a:pt x="3597" y="199"/>
                  </a:lnTo>
                  <a:lnTo>
                    <a:pt x="3597" y="31"/>
                  </a:lnTo>
                  <a:lnTo>
                    <a:pt x="3676" y="31"/>
                  </a:lnTo>
                  <a:lnTo>
                    <a:pt x="3676" y="199"/>
                  </a:lnTo>
                  <a:lnTo>
                    <a:pt x="3754" y="199"/>
                  </a:lnTo>
                  <a:moveTo>
                    <a:pt x="3754" y="169"/>
                  </a:moveTo>
                  <a:lnTo>
                    <a:pt x="3786" y="169"/>
                  </a:lnTo>
                  <a:lnTo>
                    <a:pt x="3786" y="0"/>
                  </a:lnTo>
                  <a:lnTo>
                    <a:pt x="3928" y="0"/>
                  </a:lnTo>
                  <a:lnTo>
                    <a:pt x="3928" y="169"/>
                  </a:lnTo>
                  <a:lnTo>
                    <a:pt x="3960" y="169"/>
                  </a:lnTo>
                  <a:lnTo>
                    <a:pt x="3976" y="169"/>
                  </a:lnTo>
                  <a:moveTo>
                    <a:pt x="3754" y="199"/>
                  </a:moveTo>
                  <a:lnTo>
                    <a:pt x="3818" y="199"/>
                  </a:lnTo>
                  <a:lnTo>
                    <a:pt x="3818" y="31"/>
                  </a:lnTo>
                  <a:lnTo>
                    <a:pt x="3897" y="31"/>
                  </a:lnTo>
                  <a:lnTo>
                    <a:pt x="3897" y="199"/>
                  </a:lnTo>
                  <a:lnTo>
                    <a:pt x="3976" y="199"/>
                  </a:lnTo>
                  <a:moveTo>
                    <a:pt x="3976" y="169"/>
                  </a:moveTo>
                  <a:lnTo>
                    <a:pt x="4007" y="169"/>
                  </a:lnTo>
                  <a:lnTo>
                    <a:pt x="4007" y="0"/>
                  </a:lnTo>
                  <a:lnTo>
                    <a:pt x="4149" y="0"/>
                  </a:lnTo>
                  <a:lnTo>
                    <a:pt x="4149" y="169"/>
                  </a:lnTo>
                  <a:lnTo>
                    <a:pt x="4181" y="169"/>
                  </a:lnTo>
                  <a:lnTo>
                    <a:pt x="4197" y="169"/>
                  </a:lnTo>
                  <a:moveTo>
                    <a:pt x="3976" y="199"/>
                  </a:moveTo>
                  <a:lnTo>
                    <a:pt x="4039" y="199"/>
                  </a:lnTo>
                  <a:lnTo>
                    <a:pt x="4039" y="31"/>
                  </a:lnTo>
                  <a:lnTo>
                    <a:pt x="4117" y="31"/>
                  </a:lnTo>
                  <a:lnTo>
                    <a:pt x="4117" y="199"/>
                  </a:lnTo>
                  <a:lnTo>
                    <a:pt x="4197" y="199"/>
                  </a:lnTo>
                  <a:moveTo>
                    <a:pt x="4197" y="169"/>
                  </a:moveTo>
                  <a:lnTo>
                    <a:pt x="4228" y="169"/>
                  </a:lnTo>
                  <a:lnTo>
                    <a:pt x="4228" y="0"/>
                  </a:lnTo>
                  <a:lnTo>
                    <a:pt x="4370" y="0"/>
                  </a:lnTo>
                  <a:lnTo>
                    <a:pt x="4370" y="169"/>
                  </a:lnTo>
                  <a:lnTo>
                    <a:pt x="4402" y="169"/>
                  </a:lnTo>
                  <a:lnTo>
                    <a:pt x="4417" y="169"/>
                  </a:lnTo>
                  <a:moveTo>
                    <a:pt x="4197" y="199"/>
                  </a:moveTo>
                  <a:lnTo>
                    <a:pt x="4259" y="199"/>
                  </a:lnTo>
                  <a:lnTo>
                    <a:pt x="4259" y="31"/>
                  </a:lnTo>
                  <a:lnTo>
                    <a:pt x="4338" y="31"/>
                  </a:lnTo>
                  <a:lnTo>
                    <a:pt x="4338" y="199"/>
                  </a:lnTo>
                  <a:lnTo>
                    <a:pt x="4417" y="199"/>
                  </a:lnTo>
                  <a:moveTo>
                    <a:pt x="4417" y="169"/>
                  </a:moveTo>
                  <a:lnTo>
                    <a:pt x="4449" y="169"/>
                  </a:lnTo>
                  <a:lnTo>
                    <a:pt x="4449" y="0"/>
                  </a:lnTo>
                  <a:lnTo>
                    <a:pt x="4591" y="0"/>
                  </a:lnTo>
                  <a:lnTo>
                    <a:pt x="4591" y="169"/>
                  </a:lnTo>
                  <a:lnTo>
                    <a:pt x="4622" y="169"/>
                  </a:lnTo>
                  <a:lnTo>
                    <a:pt x="4638" y="169"/>
                  </a:lnTo>
                  <a:moveTo>
                    <a:pt x="4417" y="199"/>
                  </a:moveTo>
                  <a:lnTo>
                    <a:pt x="4480" y="199"/>
                  </a:lnTo>
                  <a:lnTo>
                    <a:pt x="4480" y="31"/>
                  </a:lnTo>
                  <a:lnTo>
                    <a:pt x="4559" y="31"/>
                  </a:lnTo>
                  <a:lnTo>
                    <a:pt x="4559" y="199"/>
                  </a:lnTo>
                  <a:lnTo>
                    <a:pt x="4638" y="199"/>
                  </a:lnTo>
                  <a:moveTo>
                    <a:pt x="4638" y="169"/>
                  </a:moveTo>
                  <a:lnTo>
                    <a:pt x="4669" y="169"/>
                  </a:lnTo>
                  <a:lnTo>
                    <a:pt x="4669" y="0"/>
                  </a:lnTo>
                  <a:lnTo>
                    <a:pt x="4811" y="0"/>
                  </a:lnTo>
                  <a:lnTo>
                    <a:pt x="4811" y="169"/>
                  </a:lnTo>
                  <a:lnTo>
                    <a:pt x="4843" y="169"/>
                  </a:lnTo>
                  <a:lnTo>
                    <a:pt x="4859" y="169"/>
                  </a:lnTo>
                  <a:moveTo>
                    <a:pt x="4638" y="199"/>
                  </a:moveTo>
                  <a:lnTo>
                    <a:pt x="4701" y="199"/>
                  </a:lnTo>
                  <a:lnTo>
                    <a:pt x="4701" y="31"/>
                  </a:lnTo>
                  <a:lnTo>
                    <a:pt x="4780" y="31"/>
                  </a:lnTo>
                  <a:lnTo>
                    <a:pt x="4780" y="199"/>
                  </a:lnTo>
                  <a:lnTo>
                    <a:pt x="4859" y="199"/>
                  </a:lnTo>
                  <a:moveTo>
                    <a:pt x="4859" y="169"/>
                  </a:moveTo>
                  <a:lnTo>
                    <a:pt x="4891" y="169"/>
                  </a:lnTo>
                  <a:lnTo>
                    <a:pt x="4891" y="0"/>
                  </a:lnTo>
                  <a:lnTo>
                    <a:pt x="5032" y="0"/>
                  </a:lnTo>
                  <a:lnTo>
                    <a:pt x="5032" y="169"/>
                  </a:lnTo>
                  <a:lnTo>
                    <a:pt x="5064" y="169"/>
                  </a:lnTo>
                  <a:lnTo>
                    <a:pt x="5080" y="169"/>
                  </a:lnTo>
                  <a:moveTo>
                    <a:pt x="4859" y="199"/>
                  </a:moveTo>
                  <a:lnTo>
                    <a:pt x="4922" y="199"/>
                  </a:lnTo>
                  <a:lnTo>
                    <a:pt x="4922" y="31"/>
                  </a:lnTo>
                  <a:lnTo>
                    <a:pt x="5001" y="31"/>
                  </a:lnTo>
                  <a:lnTo>
                    <a:pt x="5001" y="199"/>
                  </a:lnTo>
                  <a:lnTo>
                    <a:pt x="5080" y="199"/>
                  </a:lnTo>
                  <a:moveTo>
                    <a:pt x="5080" y="169"/>
                  </a:moveTo>
                  <a:lnTo>
                    <a:pt x="5111" y="169"/>
                  </a:lnTo>
                  <a:lnTo>
                    <a:pt x="5111" y="0"/>
                  </a:lnTo>
                  <a:lnTo>
                    <a:pt x="5253" y="0"/>
                  </a:lnTo>
                  <a:lnTo>
                    <a:pt x="5253" y="169"/>
                  </a:lnTo>
                  <a:lnTo>
                    <a:pt x="5285" y="169"/>
                  </a:lnTo>
                  <a:lnTo>
                    <a:pt x="5301" y="169"/>
                  </a:lnTo>
                  <a:moveTo>
                    <a:pt x="5080" y="199"/>
                  </a:moveTo>
                  <a:lnTo>
                    <a:pt x="5143" y="199"/>
                  </a:lnTo>
                  <a:lnTo>
                    <a:pt x="5143" y="31"/>
                  </a:lnTo>
                  <a:lnTo>
                    <a:pt x="5222" y="31"/>
                  </a:lnTo>
                  <a:lnTo>
                    <a:pt x="5222" y="199"/>
                  </a:lnTo>
                  <a:lnTo>
                    <a:pt x="5301" y="199"/>
                  </a:lnTo>
                  <a:moveTo>
                    <a:pt x="5301" y="169"/>
                  </a:moveTo>
                  <a:lnTo>
                    <a:pt x="5332" y="169"/>
                  </a:lnTo>
                  <a:lnTo>
                    <a:pt x="5332" y="0"/>
                  </a:lnTo>
                  <a:lnTo>
                    <a:pt x="5474" y="0"/>
                  </a:lnTo>
                  <a:lnTo>
                    <a:pt x="5474" y="169"/>
                  </a:lnTo>
                  <a:lnTo>
                    <a:pt x="5506" y="169"/>
                  </a:lnTo>
                  <a:lnTo>
                    <a:pt x="5521" y="169"/>
                  </a:lnTo>
                  <a:moveTo>
                    <a:pt x="5301" y="199"/>
                  </a:moveTo>
                  <a:lnTo>
                    <a:pt x="5363" y="199"/>
                  </a:lnTo>
                  <a:lnTo>
                    <a:pt x="5363" y="31"/>
                  </a:lnTo>
                  <a:lnTo>
                    <a:pt x="5443" y="31"/>
                  </a:lnTo>
                  <a:lnTo>
                    <a:pt x="5443" y="199"/>
                  </a:lnTo>
                  <a:lnTo>
                    <a:pt x="5521" y="199"/>
                  </a:lnTo>
                  <a:moveTo>
                    <a:pt x="5521" y="169"/>
                  </a:moveTo>
                  <a:lnTo>
                    <a:pt x="5553" y="169"/>
                  </a:lnTo>
                  <a:lnTo>
                    <a:pt x="5553" y="0"/>
                  </a:lnTo>
                  <a:lnTo>
                    <a:pt x="5695" y="0"/>
                  </a:lnTo>
                  <a:lnTo>
                    <a:pt x="5695" y="169"/>
                  </a:lnTo>
                  <a:lnTo>
                    <a:pt x="5726" y="169"/>
                  </a:lnTo>
                  <a:lnTo>
                    <a:pt x="5742" y="169"/>
                  </a:lnTo>
                  <a:moveTo>
                    <a:pt x="5521" y="199"/>
                  </a:moveTo>
                  <a:lnTo>
                    <a:pt x="5585" y="199"/>
                  </a:lnTo>
                  <a:lnTo>
                    <a:pt x="5585" y="31"/>
                  </a:lnTo>
                  <a:lnTo>
                    <a:pt x="5663" y="31"/>
                  </a:lnTo>
                  <a:lnTo>
                    <a:pt x="5663" y="199"/>
                  </a:lnTo>
                  <a:lnTo>
                    <a:pt x="5742" y="199"/>
                  </a:lnTo>
                  <a:moveTo>
                    <a:pt x="5742" y="169"/>
                  </a:moveTo>
                  <a:lnTo>
                    <a:pt x="5774" y="169"/>
                  </a:lnTo>
                  <a:lnTo>
                    <a:pt x="5774" y="0"/>
                  </a:lnTo>
                  <a:lnTo>
                    <a:pt x="5916" y="0"/>
                  </a:lnTo>
                  <a:lnTo>
                    <a:pt x="5916" y="169"/>
                  </a:lnTo>
                  <a:lnTo>
                    <a:pt x="5947" y="169"/>
                  </a:lnTo>
                  <a:lnTo>
                    <a:pt x="5963" y="169"/>
                  </a:lnTo>
                  <a:moveTo>
                    <a:pt x="5742" y="199"/>
                  </a:moveTo>
                  <a:lnTo>
                    <a:pt x="5806" y="199"/>
                  </a:lnTo>
                  <a:lnTo>
                    <a:pt x="5806" y="31"/>
                  </a:lnTo>
                  <a:lnTo>
                    <a:pt x="5884" y="31"/>
                  </a:lnTo>
                  <a:lnTo>
                    <a:pt x="5884" y="199"/>
                  </a:lnTo>
                  <a:lnTo>
                    <a:pt x="5963" y="199"/>
                  </a:lnTo>
                  <a:moveTo>
                    <a:pt x="5963" y="169"/>
                  </a:moveTo>
                  <a:lnTo>
                    <a:pt x="5995" y="169"/>
                  </a:lnTo>
                  <a:lnTo>
                    <a:pt x="5995" y="0"/>
                  </a:lnTo>
                  <a:lnTo>
                    <a:pt x="6137" y="0"/>
                  </a:lnTo>
                  <a:lnTo>
                    <a:pt x="6137" y="169"/>
                  </a:lnTo>
                  <a:lnTo>
                    <a:pt x="6168" y="169"/>
                  </a:lnTo>
                  <a:lnTo>
                    <a:pt x="6184" y="169"/>
                  </a:lnTo>
                  <a:moveTo>
                    <a:pt x="5963" y="199"/>
                  </a:moveTo>
                  <a:lnTo>
                    <a:pt x="6026" y="199"/>
                  </a:lnTo>
                  <a:lnTo>
                    <a:pt x="6026" y="31"/>
                  </a:lnTo>
                  <a:lnTo>
                    <a:pt x="6105" y="31"/>
                  </a:lnTo>
                  <a:lnTo>
                    <a:pt x="6105" y="199"/>
                  </a:lnTo>
                  <a:lnTo>
                    <a:pt x="6184" y="199"/>
                  </a:lnTo>
                  <a:moveTo>
                    <a:pt x="6184" y="169"/>
                  </a:moveTo>
                  <a:lnTo>
                    <a:pt x="6215" y="169"/>
                  </a:lnTo>
                  <a:lnTo>
                    <a:pt x="6215" y="0"/>
                  </a:lnTo>
                  <a:lnTo>
                    <a:pt x="6358" y="0"/>
                  </a:lnTo>
                  <a:lnTo>
                    <a:pt x="6358" y="169"/>
                  </a:lnTo>
                  <a:lnTo>
                    <a:pt x="6389" y="169"/>
                  </a:lnTo>
                  <a:lnTo>
                    <a:pt x="6405" y="169"/>
                  </a:lnTo>
                  <a:moveTo>
                    <a:pt x="6184" y="199"/>
                  </a:moveTo>
                  <a:lnTo>
                    <a:pt x="6247" y="199"/>
                  </a:lnTo>
                  <a:lnTo>
                    <a:pt x="6247" y="31"/>
                  </a:lnTo>
                  <a:lnTo>
                    <a:pt x="6326" y="31"/>
                  </a:lnTo>
                  <a:lnTo>
                    <a:pt x="6326" y="199"/>
                  </a:lnTo>
                  <a:lnTo>
                    <a:pt x="6405" y="199"/>
                  </a:lnTo>
                  <a:moveTo>
                    <a:pt x="6405" y="169"/>
                  </a:moveTo>
                  <a:lnTo>
                    <a:pt x="6436" y="169"/>
                  </a:lnTo>
                  <a:lnTo>
                    <a:pt x="6436" y="0"/>
                  </a:lnTo>
                  <a:lnTo>
                    <a:pt x="6578" y="0"/>
                  </a:lnTo>
                  <a:lnTo>
                    <a:pt x="6578" y="169"/>
                  </a:lnTo>
                  <a:lnTo>
                    <a:pt x="6610" y="169"/>
                  </a:lnTo>
                  <a:lnTo>
                    <a:pt x="6625" y="169"/>
                  </a:lnTo>
                  <a:moveTo>
                    <a:pt x="6405" y="199"/>
                  </a:moveTo>
                  <a:lnTo>
                    <a:pt x="6468" y="199"/>
                  </a:lnTo>
                  <a:lnTo>
                    <a:pt x="6468" y="31"/>
                  </a:lnTo>
                  <a:lnTo>
                    <a:pt x="6547" y="31"/>
                  </a:lnTo>
                  <a:lnTo>
                    <a:pt x="6547" y="199"/>
                  </a:lnTo>
                  <a:lnTo>
                    <a:pt x="6625" y="199"/>
                  </a:lnTo>
                  <a:moveTo>
                    <a:pt x="6625" y="169"/>
                  </a:moveTo>
                  <a:lnTo>
                    <a:pt x="6657" y="169"/>
                  </a:lnTo>
                  <a:lnTo>
                    <a:pt x="6657" y="0"/>
                  </a:lnTo>
                  <a:lnTo>
                    <a:pt x="6799" y="0"/>
                  </a:lnTo>
                  <a:lnTo>
                    <a:pt x="6799" y="169"/>
                  </a:lnTo>
                  <a:lnTo>
                    <a:pt x="6831" y="169"/>
                  </a:lnTo>
                  <a:lnTo>
                    <a:pt x="6846" y="169"/>
                  </a:lnTo>
                  <a:moveTo>
                    <a:pt x="6625" y="199"/>
                  </a:moveTo>
                  <a:lnTo>
                    <a:pt x="6689" y="199"/>
                  </a:lnTo>
                  <a:lnTo>
                    <a:pt x="6689" y="31"/>
                  </a:lnTo>
                  <a:lnTo>
                    <a:pt x="6767" y="31"/>
                  </a:lnTo>
                  <a:lnTo>
                    <a:pt x="6767" y="199"/>
                  </a:lnTo>
                  <a:lnTo>
                    <a:pt x="6846" y="199"/>
                  </a:lnTo>
                  <a:moveTo>
                    <a:pt x="6846" y="169"/>
                  </a:moveTo>
                  <a:lnTo>
                    <a:pt x="6878" y="169"/>
                  </a:lnTo>
                  <a:lnTo>
                    <a:pt x="6878" y="0"/>
                  </a:lnTo>
                  <a:lnTo>
                    <a:pt x="7020" y="0"/>
                  </a:lnTo>
                  <a:lnTo>
                    <a:pt x="7020" y="169"/>
                  </a:lnTo>
                  <a:lnTo>
                    <a:pt x="7052" y="169"/>
                  </a:lnTo>
                  <a:lnTo>
                    <a:pt x="7067" y="169"/>
                  </a:lnTo>
                  <a:moveTo>
                    <a:pt x="6846" y="199"/>
                  </a:moveTo>
                  <a:lnTo>
                    <a:pt x="6910" y="199"/>
                  </a:lnTo>
                  <a:lnTo>
                    <a:pt x="6910" y="31"/>
                  </a:lnTo>
                  <a:lnTo>
                    <a:pt x="6988" y="31"/>
                  </a:lnTo>
                  <a:lnTo>
                    <a:pt x="6988" y="199"/>
                  </a:lnTo>
                  <a:lnTo>
                    <a:pt x="7067" y="199"/>
                  </a:lnTo>
                  <a:moveTo>
                    <a:pt x="7067" y="169"/>
                  </a:moveTo>
                  <a:lnTo>
                    <a:pt x="7099" y="169"/>
                  </a:lnTo>
                  <a:lnTo>
                    <a:pt x="7099" y="0"/>
                  </a:lnTo>
                  <a:lnTo>
                    <a:pt x="7241" y="0"/>
                  </a:lnTo>
                  <a:lnTo>
                    <a:pt x="7241" y="169"/>
                  </a:lnTo>
                  <a:lnTo>
                    <a:pt x="7272" y="169"/>
                  </a:lnTo>
                  <a:lnTo>
                    <a:pt x="7288" y="169"/>
                  </a:lnTo>
                  <a:moveTo>
                    <a:pt x="7067" y="199"/>
                  </a:moveTo>
                  <a:lnTo>
                    <a:pt x="7130" y="199"/>
                  </a:lnTo>
                  <a:lnTo>
                    <a:pt x="7130" y="31"/>
                  </a:lnTo>
                  <a:lnTo>
                    <a:pt x="7209" y="31"/>
                  </a:lnTo>
                  <a:lnTo>
                    <a:pt x="7209" y="199"/>
                  </a:lnTo>
                  <a:lnTo>
                    <a:pt x="7288" y="199"/>
                  </a:lnTo>
                  <a:moveTo>
                    <a:pt x="7288" y="169"/>
                  </a:moveTo>
                  <a:lnTo>
                    <a:pt x="7319" y="169"/>
                  </a:lnTo>
                  <a:lnTo>
                    <a:pt x="7319" y="0"/>
                  </a:lnTo>
                  <a:lnTo>
                    <a:pt x="7462" y="0"/>
                  </a:lnTo>
                  <a:lnTo>
                    <a:pt x="7462" y="169"/>
                  </a:lnTo>
                  <a:lnTo>
                    <a:pt x="7493" y="169"/>
                  </a:lnTo>
                  <a:lnTo>
                    <a:pt x="7509" y="169"/>
                  </a:lnTo>
                  <a:moveTo>
                    <a:pt x="7288" y="199"/>
                  </a:moveTo>
                  <a:lnTo>
                    <a:pt x="7351" y="199"/>
                  </a:lnTo>
                  <a:lnTo>
                    <a:pt x="7351" y="31"/>
                  </a:lnTo>
                  <a:lnTo>
                    <a:pt x="7430" y="31"/>
                  </a:lnTo>
                  <a:lnTo>
                    <a:pt x="7430" y="199"/>
                  </a:lnTo>
                  <a:lnTo>
                    <a:pt x="7509" y="199"/>
                  </a:lnTo>
                  <a:moveTo>
                    <a:pt x="7509" y="169"/>
                  </a:moveTo>
                  <a:lnTo>
                    <a:pt x="7540" y="169"/>
                  </a:lnTo>
                  <a:lnTo>
                    <a:pt x="7540" y="0"/>
                  </a:lnTo>
                  <a:lnTo>
                    <a:pt x="7682" y="0"/>
                  </a:lnTo>
                  <a:lnTo>
                    <a:pt x="7682" y="169"/>
                  </a:lnTo>
                  <a:lnTo>
                    <a:pt x="7714" y="169"/>
                  </a:lnTo>
                  <a:lnTo>
                    <a:pt x="7730" y="169"/>
                  </a:lnTo>
                  <a:moveTo>
                    <a:pt x="7509" y="199"/>
                  </a:moveTo>
                  <a:lnTo>
                    <a:pt x="7572" y="199"/>
                  </a:lnTo>
                  <a:lnTo>
                    <a:pt x="7572" y="31"/>
                  </a:lnTo>
                  <a:lnTo>
                    <a:pt x="7651" y="31"/>
                  </a:lnTo>
                  <a:lnTo>
                    <a:pt x="7651" y="199"/>
                  </a:lnTo>
                  <a:lnTo>
                    <a:pt x="7730" y="199"/>
                  </a:lnTo>
                  <a:moveTo>
                    <a:pt x="7730" y="169"/>
                  </a:moveTo>
                  <a:lnTo>
                    <a:pt x="7761" y="169"/>
                  </a:lnTo>
                  <a:lnTo>
                    <a:pt x="7761" y="0"/>
                  </a:lnTo>
                  <a:lnTo>
                    <a:pt x="7903" y="0"/>
                  </a:lnTo>
                  <a:lnTo>
                    <a:pt x="7903" y="169"/>
                  </a:lnTo>
                  <a:lnTo>
                    <a:pt x="7935" y="169"/>
                  </a:lnTo>
                  <a:lnTo>
                    <a:pt x="7951" y="169"/>
                  </a:lnTo>
                  <a:moveTo>
                    <a:pt x="7730" y="199"/>
                  </a:moveTo>
                  <a:lnTo>
                    <a:pt x="7793" y="199"/>
                  </a:lnTo>
                  <a:lnTo>
                    <a:pt x="7793" y="31"/>
                  </a:lnTo>
                  <a:lnTo>
                    <a:pt x="7872" y="31"/>
                  </a:lnTo>
                  <a:lnTo>
                    <a:pt x="7872" y="199"/>
                  </a:lnTo>
                  <a:lnTo>
                    <a:pt x="7951" y="199"/>
                  </a:lnTo>
                  <a:moveTo>
                    <a:pt x="7951" y="169"/>
                  </a:moveTo>
                  <a:lnTo>
                    <a:pt x="7982" y="169"/>
                  </a:lnTo>
                  <a:lnTo>
                    <a:pt x="7982" y="0"/>
                  </a:lnTo>
                  <a:lnTo>
                    <a:pt x="8124" y="0"/>
                  </a:lnTo>
                  <a:lnTo>
                    <a:pt x="8124" y="169"/>
                  </a:lnTo>
                  <a:lnTo>
                    <a:pt x="8156" y="169"/>
                  </a:lnTo>
                  <a:lnTo>
                    <a:pt x="8171" y="169"/>
                  </a:lnTo>
                  <a:moveTo>
                    <a:pt x="7951" y="199"/>
                  </a:moveTo>
                  <a:lnTo>
                    <a:pt x="8014" y="199"/>
                  </a:lnTo>
                  <a:lnTo>
                    <a:pt x="8014" y="31"/>
                  </a:lnTo>
                  <a:lnTo>
                    <a:pt x="8093" y="31"/>
                  </a:lnTo>
                  <a:lnTo>
                    <a:pt x="8093" y="199"/>
                  </a:lnTo>
                  <a:lnTo>
                    <a:pt x="8171" y="199"/>
                  </a:lnTo>
                  <a:moveTo>
                    <a:pt x="8171" y="169"/>
                  </a:moveTo>
                  <a:lnTo>
                    <a:pt x="8203" y="169"/>
                  </a:lnTo>
                  <a:lnTo>
                    <a:pt x="8203" y="0"/>
                  </a:lnTo>
                  <a:lnTo>
                    <a:pt x="8345" y="0"/>
                  </a:lnTo>
                  <a:lnTo>
                    <a:pt x="8345" y="169"/>
                  </a:lnTo>
                  <a:lnTo>
                    <a:pt x="8376" y="169"/>
                  </a:lnTo>
                  <a:lnTo>
                    <a:pt x="8392" y="169"/>
                  </a:lnTo>
                  <a:moveTo>
                    <a:pt x="8171" y="199"/>
                  </a:moveTo>
                  <a:lnTo>
                    <a:pt x="8234" y="199"/>
                  </a:lnTo>
                  <a:lnTo>
                    <a:pt x="8234" y="31"/>
                  </a:lnTo>
                  <a:lnTo>
                    <a:pt x="8314" y="31"/>
                  </a:lnTo>
                  <a:lnTo>
                    <a:pt x="8314" y="199"/>
                  </a:lnTo>
                  <a:lnTo>
                    <a:pt x="8392" y="199"/>
                  </a:lnTo>
                  <a:moveTo>
                    <a:pt x="8392" y="169"/>
                  </a:moveTo>
                  <a:lnTo>
                    <a:pt x="8424" y="169"/>
                  </a:lnTo>
                  <a:lnTo>
                    <a:pt x="8424" y="0"/>
                  </a:lnTo>
                  <a:lnTo>
                    <a:pt x="8566" y="0"/>
                  </a:lnTo>
                  <a:lnTo>
                    <a:pt x="8566" y="169"/>
                  </a:lnTo>
                  <a:lnTo>
                    <a:pt x="8597" y="169"/>
                  </a:lnTo>
                  <a:lnTo>
                    <a:pt x="8613" y="169"/>
                  </a:lnTo>
                  <a:moveTo>
                    <a:pt x="8392" y="199"/>
                  </a:moveTo>
                  <a:lnTo>
                    <a:pt x="8455" y="199"/>
                  </a:lnTo>
                  <a:lnTo>
                    <a:pt x="8455" y="31"/>
                  </a:lnTo>
                  <a:lnTo>
                    <a:pt x="8534" y="31"/>
                  </a:lnTo>
                  <a:lnTo>
                    <a:pt x="8534" y="199"/>
                  </a:lnTo>
                  <a:lnTo>
                    <a:pt x="8613" y="199"/>
                  </a:lnTo>
                  <a:moveTo>
                    <a:pt x="8613" y="169"/>
                  </a:moveTo>
                  <a:lnTo>
                    <a:pt x="8645" y="169"/>
                  </a:lnTo>
                  <a:lnTo>
                    <a:pt x="8645" y="0"/>
                  </a:lnTo>
                  <a:lnTo>
                    <a:pt x="8787" y="0"/>
                  </a:lnTo>
                  <a:lnTo>
                    <a:pt x="8787" y="169"/>
                  </a:lnTo>
                  <a:lnTo>
                    <a:pt x="8818" y="169"/>
                  </a:lnTo>
                  <a:lnTo>
                    <a:pt x="8834" y="169"/>
                  </a:lnTo>
                  <a:moveTo>
                    <a:pt x="8613" y="199"/>
                  </a:moveTo>
                  <a:lnTo>
                    <a:pt x="8676" y="199"/>
                  </a:lnTo>
                  <a:lnTo>
                    <a:pt x="8676" y="31"/>
                  </a:lnTo>
                  <a:lnTo>
                    <a:pt x="8755" y="31"/>
                  </a:lnTo>
                  <a:lnTo>
                    <a:pt x="8755" y="199"/>
                  </a:lnTo>
                  <a:lnTo>
                    <a:pt x="8834" y="199"/>
                  </a:lnTo>
                  <a:moveTo>
                    <a:pt x="8834" y="169"/>
                  </a:moveTo>
                  <a:lnTo>
                    <a:pt x="8866" y="169"/>
                  </a:lnTo>
                  <a:lnTo>
                    <a:pt x="8866" y="0"/>
                  </a:lnTo>
                  <a:lnTo>
                    <a:pt x="9008" y="0"/>
                  </a:lnTo>
                  <a:lnTo>
                    <a:pt x="9008" y="169"/>
                  </a:lnTo>
                  <a:lnTo>
                    <a:pt x="9039" y="169"/>
                  </a:lnTo>
                  <a:lnTo>
                    <a:pt x="9055" y="169"/>
                  </a:lnTo>
                  <a:moveTo>
                    <a:pt x="8834" y="199"/>
                  </a:moveTo>
                  <a:lnTo>
                    <a:pt x="8897" y="199"/>
                  </a:lnTo>
                  <a:lnTo>
                    <a:pt x="8897" y="31"/>
                  </a:lnTo>
                  <a:lnTo>
                    <a:pt x="8976" y="31"/>
                  </a:lnTo>
                  <a:lnTo>
                    <a:pt x="8976" y="199"/>
                  </a:lnTo>
                  <a:lnTo>
                    <a:pt x="9055" y="199"/>
                  </a:lnTo>
                  <a:moveTo>
                    <a:pt x="9055" y="169"/>
                  </a:moveTo>
                  <a:lnTo>
                    <a:pt x="9086" y="169"/>
                  </a:lnTo>
                  <a:lnTo>
                    <a:pt x="9086" y="0"/>
                  </a:lnTo>
                  <a:lnTo>
                    <a:pt x="9228" y="0"/>
                  </a:lnTo>
                  <a:lnTo>
                    <a:pt x="9228" y="169"/>
                  </a:lnTo>
                  <a:lnTo>
                    <a:pt x="9260" y="169"/>
                  </a:lnTo>
                  <a:lnTo>
                    <a:pt x="9275" y="169"/>
                  </a:lnTo>
                  <a:moveTo>
                    <a:pt x="9055" y="199"/>
                  </a:moveTo>
                  <a:lnTo>
                    <a:pt x="9118" y="199"/>
                  </a:lnTo>
                  <a:lnTo>
                    <a:pt x="9118" y="31"/>
                  </a:lnTo>
                  <a:lnTo>
                    <a:pt x="9197" y="31"/>
                  </a:lnTo>
                  <a:lnTo>
                    <a:pt x="9197" y="199"/>
                  </a:lnTo>
                  <a:lnTo>
                    <a:pt x="9275" y="199"/>
                  </a:lnTo>
                  <a:moveTo>
                    <a:pt x="9275" y="169"/>
                  </a:moveTo>
                  <a:lnTo>
                    <a:pt x="9307" y="169"/>
                  </a:lnTo>
                  <a:lnTo>
                    <a:pt x="9307" y="0"/>
                  </a:lnTo>
                  <a:lnTo>
                    <a:pt x="9449" y="0"/>
                  </a:lnTo>
                  <a:lnTo>
                    <a:pt x="9449" y="169"/>
                  </a:lnTo>
                  <a:lnTo>
                    <a:pt x="9480" y="169"/>
                  </a:lnTo>
                  <a:lnTo>
                    <a:pt x="9496" y="169"/>
                  </a:lnTo>
                  <a:moveTo>
                    <a:pt x="9275" y="199"/>
                  </a:moveTo>
                  <a:lnTo>
                    <a:pt x="9339" y="199"/>
                  </a:lnTo>
                  <a:lnTo>
                    <a:pt x="9339" y="31"/>
                  </a:lnTo>
                  <a:lnTo>
                    <a:pt x="9418" y="31"/>
                  </a:lnTo>
                  <a:lnTo>
                    <a:pt x="9418" y="199"/>
                  </a:lnTo>
                  <a:lnTo>
                    <a:pt x="9496" y="199"/>
                  </a:lnTo>
                  <a:moveTo>
                    <a:pt x="9496" y="169"/>
                  </a:moveTo>
                  <a:lnTo>
                    <a:pt x="9528" y="169"/>
                  </a:lnTo>
                  <a:lnTo>
                    <a:pt x="9528" y="0"/>
                  </a:lnTo>
                  <a:lnTo>
                    <a:pt x="9670" y="0"/>
                  </a:lnTo>
                  <a:lnTo>
                    <a:pt x="9670" y="169"/>
                  </a:lnTo>
                  <a:lnTo>
                    <a:pt x="9702" y="169"/>
                  </a:lnTo>
                  <a:lnTo>
                    <a:pt x="9717" y="169"/>
                  </a:lnTo>
                  <a:moveTo>
                    <a:pt x="9496" y="199"/>
                  </a:moveTo>
                  <a:lnTo>
                    <a:pt x="9560" y="199"/>
                  </a:lnTo>
                  <a:lnTo>
                    <a:pt x="9560" y="31"/>
                  </a:lnTo>
                  <a:lnTo>
                    <a:pt x="9638" y="31"/>
                  </a:lnTo>
                  <a:lnTo>
                    <a:pt x="9638" y="199"/>
                  </a:lnTo>
                  <a:lnTo>
                    <a:pt x="9717" y="199"/>
                  </a:lnTo>
                  <a:moveTo>
                    <a:pt x="9717" y="169"/>
                  </a:moveTo>
                  <a:lnTo>
                    <a:pt x="9749" y="169"/>
                  </a:lnTo>
                  <a:lnTo>
                    <a:pt x="9749" y="0"/>
                  </a:lnTo>
                  <a:lnTo>
                    <a:pt x="9891" y="0"/>
                  </a:lnTo>
                  <a:lnTo>
                    <a:pt x="9891" y="169"/>
                  </a:lnTo>
                  <a:lnTo>
                    <a:pt x="9922" y="169"/>
                  </a:lnTo>
                  <a:lnTo>
                    <a:pt x="9938" y="169"/>
                  </a:lnTo>
                  <a:moveTo>
                    <a:pt x="9717" y="199"/>
                  </a:moveTo>
                  <a:lnTo>
                    <a:pt x="9780" y="199"/>
                  </a:lnTo>
                  <a:lnTo>
                    <a:pt x="9780" y="31"/>
                  </a:lnTo>
                  <a:lnTo>
                    <a:pt x="9859" y="31"/>
                  </a:lnTo>
                  <a:lnTo>
                    <a:pt x="9859" y="199"/>
                  </a:lnTo>
                  <a:lnTo>
                    <a:pt x="9938" y="199"/>
                  </a:lnTo>
                  <a:moveTo>
                    <a:pt x="9938" y="169"/>
                  </a:moveTo>
                  <a:lnTo>
                    <a:pt x="9970" y="169"/>
                  </a:lnTo>
                  <a:lnTo>
                    <a:pt x="9970" y="0"/>
                  </a:lnTo>
                  <a:lnTo>
                    <a:pt x="10112" y="0"/>
                  </a:lnTo>
                  <a:lnTo>
                    <a:pt x="10112" y="169"/>
                  </a:lnTo>
                  <a:lnTo>
                    <a:pt x="10143" y="169"/>
                  </a:lnTo>
                  <a:lnTo>
                    <a:pt x="10159" y="169"/>
                  </a:lnTo>
                  <a:moveTo>
                    <a:pt x="9938" y="199"/>
                  </a:moveTo>
                  <a:lnTo>
                    <a:pt x="10001" y="199"/>
                  </a:lnTo>
                  <a:lnTo>
                    <a:pt x="10001" y="31"/>
                  </a:lnTo>
                  <a:lnTo>
                    <a:pt x="10080" y="31"/>
                  </a:lnTo>
                  <a:lnTo>
                    <a:pt x="10080" y="199"/>
                  </a:lnTo>
                  <a:lnTo>
                    <a:pt x="10159" y="199"/>
                  </a:lnTo>
                  <a:moveTo>
                    <a:pt x="10159" y="169"/>
                  </a:moveTo>
                  <a:lnTo>
                    <a:pt x="10190" y="169"/>
                  </a:lnTo>
                  <a:lnTo>
                    <a:pt x="10190" y="0"/>
                  </a:lnTo>
                  <a:lnTo>
                    <a:pt x="10332" y="0"/>
                  </a:lnTo>
                  <a:lnTo>
                    <a:pt x="10332" y="169"/>
                  </a:lnTo>
                  <a:lnTo>
                    <a:pt x="10364" y="169"/>
                  </a:lnTo>
                  <a:lnTo>
                    <a:pt x="10380" y="169"/>
                  </a:lnTo>
                  <a:moveTo>
                    <a:pt x="10159" y="199"/>
                  </a:moveTo>
                  <a:lnTo>
                    <a:pt x="10222" y="199"/>
                  </a:lnTo>
                  <a:lnTo>
                    <a:pt x="10222" y="31"/>
                  </a:lnTo>
                  <a:lnTo>
                    <a:pt x="10301" y="31"/>
                  </a:lnTo>
                  <a:lnTo>
                    <a:pt x="10301" y="199"/>
                  </a:lnTo>
                  <a:lnTo>
                    <a:pt x="10380" y="199"/>
                  </a:lnTo>
                  <a:moveTo>
                    <a:pt x="10380" y="169"/>
                  </a:moveTo>
                  <a:lnTo>
                    <a:pt x="10411" y="169"/>
                  </a:lnTo>
                  <a:lnTo>
                    <a:pt x="10411" y="0"/>
                  </a:lnTo>
                  <a:lnTo>
                    <a:pt x="10553" y="0"/>
                  </a:lnTo>
                  <a:lnTo>
                    <a:pt x="10553" y="169"/>
                  </a:lnTo>
                  <a:lnTo>
                    <a:pt x="10585" y="169"/>
                  </a:lnTo>
                  <a:lnTo>
                    <a:pt x="10601" y="169"/>
                  </a:lnTo>
                  <a:moveTo>
                    <a:pt x="10380" y="199"/>
                  </a:moveTo>
                  <a:lnTo>
                    <a:pt x="10443" y="199"/>
                  </a:lnTo>
                  <a:lnTo>
                    <a:pt x="10443" y="31"/>
                  </a:lnTo>
                  <a:lnTo>
                    <a:pt x="10522" y="31"/>
                  </a:lnTo>
                  <a:lnTo>
                    <a:pt x="10522" y="199"/>
                  </a:lnTo>
                  <a:lnTo>
                    <a:pt x="10601" y="199"/>
                  </a:lnTo>
                  <a:moveTo>
                    <a:pt x="10601" y="169"/>
                  </a:moveTo>
                  <a:lnTo>
                    <a:pt x="10632" y="169"/>
                  </a:lnTo>
                  <a:lnTo>
                    <a:pt x="10632" y="0"/>
                  </a:lnTo>
                  <a:lnTo>
                    <a:pt x="10774" y="0"/>
                  </a:lnTo>
                  <a:lnTo>
                    <a:pt x="10774" y="169"/>
                  </a:lnTo>
                  <a:lnTo>
                    <a:pt x="10806" y="169"/>
                  </a:lnTo>
                  <a:lnTo>
                    <a:pt x="10822" y="169"/>
                  </a:lnTo>
                  <a:moveTo>
                    <a:pt x="10601" y="199"/>
                  </a:moveTo>
                  <a:lnTo>
                    <a:pt x="10664" y="199"/>
                  </a:lnTo>
                  <a:lnTo>
                    <a:pt x="10664" y="31"/>
                  </a:lnTo>
                  <a:lnTo>
                    <a:pt x="10742" y="31"/>
                  </a:lnTo>
                  <a:lnTo>
                    <a:pt x="10742" y="199"/>
                  </a:lnTo>
                  <a:lnTo>
                    <a:pt x="10822" y="199"/>
                  </a:lnTo>
                  <a:moveTo>
                    <a:pt x="10822" y="169"/>
                  </a:moveTo>
                  <a:lnTo>
                    <a:pt x="10853" y="169"/>
                  </a:lnTo>
                  <a:lnTo>
                    <a:pt x="10853" y="0"/>
                  </a:lnTo>
                  <a:lnTo>
                    <a:pt x="10995" y="0"/>
                  </a:lnTo>
                  <a:lnTo>
                    <a:pt x="10995" y="169"/>
                  </a:lnTo>
                  <a:lnTo>
                    <a:pt x="11026" y="169"/>
                  </a:lnTo>
                  <a:lnTo>
                    <a:pt x="11042" y="169"/>
                  </a:lnTo>
                  <a:moveTo>
                    <a:pt x="10822" y="199"/>
                  </a:moveTo>
                  <a:lnTo>
                    <a:pt x="10884" y="199"/>
                  </a:lnTo>
                  <a:lnTo>
                    <a:pt x="10884" y="31"/>
                  </a:lnTo>
                  <a:lnTo>
                    <a:pt x="10964" y="31"/>
                  </a:lnTo>
                  <a:lnTo>
                    <a:pt x="10964" y="199"/>
                  </a:lnTo>
                  <a:lnTo>
                    <a:pt x="11042" y="199"/>
                  </a:lnTo>
                  <a:moveTo>
                    <a:pt x="11042" y="169"/>
                  </a:moveTo>
                  <a:lnTo>
                    <a:pt x="11074" y="169"/>
                  </a:lnTo>
                  <a:lnTo>
                    <a:pt x="11074" y="0"/>
                  </a:lnTo>
                  <a:lnTo>
                    <a:pt x="11216" y="0"/>
                  </a:lnTo>
                  <a:lnTo>
                    <a:pt x="11216" y="169"/>
                  </a:lnTo>
                  <a:lnTo>
                    <a:pt x="11247" y="169"/>
                  </a:lnTo>
                  <a:lnTo>
                    <a:pt x="11263" y="169"/>
                  </a:lnTo>
                  <a:moveTo>
                    <a:pt x="11042" y="199"/>
                  </a:moveTo>
                  <a:lnTo>
                    <a:pt x="11105" y="199"/>
                  </a:lnTo>
                  <a:lnTo>
                    <a:pt x="11105" y="31"/>
                  </a:lnTo>
                  <a:lnTo>
                    <a:pt x="11184" y="31"/>
                  </a:lnTo>
                  <a:lnTo>
                    <a:pt x="11184" y="199"/>
                  </a:lnTo>
                  <a:lnTo>
                    <a:pt x="11263" y="199"/>
                  </a:lnTo>
                  <a:moveTo>
                    <a:pt x="11263" y="169"/>
                  </a:moveTo>
                  <a:lnTo>
                    <a:pt x="11295" y="169"/>
                  </a:lnTo>
                  <a:lnTo>
                    <a:pt x="11295" y="0"/>
                  </a:lnTo>
                  <a:lnTo>
                    <a:pt x="11436" y="0"/>
                  </a:lnTo>
                  <a:lnTo>
                    <a:pt x="11436" y="169"/>
                  </a:lnTo>
                  <a:lnTo>
                    <a:pt x="11468" y="169"/>
                  </a:lnTo>
                  <a:lnTo>
                    <a:pt x="11484" y="169"/>
                  </a:lnTo>
                  <a:moveTo>
                    <a:pt x="11263" y="199"/>
                  </a:moveTo>
                  <a:lnTo>
                    <a:pt x="11326" y="199"/>
                  </a:lnTo>
                  <a:lnTo>
                    <a:pt x="11326" y="31"/>
                  </a:lnTo>
                  <a:lnTo>
                    <a:pt x="11405" y="31"/>
                  </a:lnTo>
                  <a:lnTo>
                    <a:pt x="11405" y="199"/>
                  </a:lnTo>
                  <a:lnTo>
                    <a:pt x="11484" y="199"/>
                  </a:lnTo>
                  <a:moveTo>
                    <a:pt x="11484" y="169"/>
                  </a:moveTo>
                  <a:lnTo>
                    <a:pt x="11516" y="169"/>
                  </a:lnTo>
                  <a:lnTo>
                    <a:pt x="11516" y="0"/>
                  </a:lnTo>
                  <a:lnTo>
                    <a:pt x="11657" y="0"/>
                  </a:lnTo>
                  <a:lnTo>
                    <a:pt x="11657" y="169"/>
                  </a:lnTo>
                  <a:lnTo>
                    <a:pt x="11689" y="169"/>
                  </a:lnTo>
                  <a:lnTo>
                    <a:pt x="11705" y="169"/>
                  </a:lnTo>
                  <a:moveTo>
                    <a:pt x="11484" y="199"/>
                  </a:moveTo>
                  <a:lnTo>
                    <a:pt x="11547" y="199"/>
                  </a:lnTo>
                  <a:lnTo>
                    <a:pt x="11547" y="31"/>
                  </a:lnTo>
                  <a:lnTo>
                    <a:pt x="11626" y="31"/>
                  </a:lnTo>
                  <a:lnTo>
                    <a:pt x="11626" y="199"/>
                  </a:lnTo>
                  <a:lnTo>
                    <a:pt x="11705" y="199"/>
                  </a:lnTo>
                  <a:moveTo>
                    <a:pt x="11705" y="169"/>
                  </a:moveTo>
                  <a:lnTo>
                    <a:pt x="11736" y="169"/>
                  </a:lnTo>
                  <a:lnTo>
                    <a:pt x="11736" y="0"/>
                  </a:lnTo>
                  <a:lnTo>
                    <a:pt x="11878" y="0"/>
                  </a:lnTo>
                  <a:lnTo>
                    <a:pt x="11878" y="169"/>
                  </a:lnTo>
                  <a:lnTo>
                    <a:pt x="11910" y="169"/>
                  </a:lnTo>
                  <a:lnTo>
                    <a:pt x="11926" y="169"/>
                  </a:lnTo>
                  <a:moveTo>
                    <a:pt x="11705" y="199"/>
                  </a:moveTo>
                  <a:lnTo>
                    <a:pt x="11768" y="199"/>
                  </a:lnTo>
                  <a:lnTo>
                    <a:pt x="11768" y="31"/>
                  </a:lnTo>
                  <a:lnTo>
                    <a:pt x="11847" y="31"/>
                  </a:lnTo>
                  <a:lnTo>
                    <a:pt x="11847" y="199"/>
                  </a:lnTo>
                  <a:lnTo>
                    <a:pt x="11926" y="199"/>
                  </a:lnTo>
                  <a:moveTo>
                    <a:pt x="11926" y="169"/>
                  </a:moveTo>
                  <a:lnTo>
                    <a:pt x="11957" y="169"/>
                  </a:lnTo>
                  <a:lnTo>
                    <a:pt x="11957" y="0"/>
                  </a:lnTo>
                  <a:lnTo>
                    <a:pt x="12099" y="0"/>
                  </a:lnTo>
                  <a:lnTo>
                    <a:pt x="12099" y="169"/>
                  </a:lnTo>
                  <a:lnTo>
                    <a:pt x="12130" y="169"/>
                  </a:lnTo>
                  <a:lnTo>
                    <a:pt x="12146" y="169"/>
                  </a:lnTo>
                  <a:moveTo>
                    <a:pt x="11926" y="199"/>
                  </a:moveTo>
                  <a:lnTo>
                    <a:pt x="11989" y="199"/>
                  </a:lnTo>
                  <a:lnTo>
                    <a:pt x="11989" y="31"/>
                  </a:lnTo>
                  <a:lnTo>
                    <a:pt x="12068" y="31"/>
                  </a:lnTo>
                  <a:lnTo>
                    <a:pt x="12068" y="199"/>
                  </a:lnTo>
                  <a:lnTo>
                    <a:pt x="12146" y="199"/>
                  </a:lnTo>
                  <a:moveTo>
                    <a:pt x="12146" y="169"/>
                  </a:moveTo>
                  <a:lnTo>
                    <a:pt x="12178" y="169"/>
                  </a:lnTo>
                  <a:lnTo>
                    <a:pt x="12178" y="0"/>
                  </a:lnTo>
                  <a:lnTo>
                    <a:pt x="12320" y="0"/>
                  </a:lnTo>
                  <a:lnTo>
                    <a:pt x="12320" y="169"/>
                  </a:lnTo>
                  <a:lnTo>
                    <a:pt x="12351" y="169"/>
                  </a:lnTo>
                  <a:lnTo>
                    <a:pt x="12367" y="169"/>
                  </a:lnTo>
                  <a:moveTo>
                    <a:pt x="12146" y="199"/>
                  </a:moveTo>
                  <a:lnTo>
                    <a:pt x="12210" y="199"/>
                  </a:lnTo>
                  <a:lnTo>
                    <a:pt x="12210" y="31"/>
                  </a:lnTo>
                  <a:lnTo>
                    <a:pt x="12288" y="31"/>
                  </a:lnTo>
                  <a:lnTo>
                    <a:pt x="12288" y="199"/>
                  </a:lnTo>
                  <a:lnTo>
                    <a:pt x="12367" y="199"/>
                  </a:lnTo>
                  <a:moveTo>
                    <a:pt x="12367" y="169"/>
                  </a:moveTo>
                  <a:lnTo>
                    <a:pt x="12399" y="169"/>
                  </a:lnTo>
                  <a:lnTo>
                    <a:pt x="12399" y="0"/>
                  </a:lnTo>
                  <a:lnTo>
                    <a:pt x="12541" y="0"/>
                  </a:lnTo>
                  <a:lnTo>
                    <a:pt x="12541" y="169"/>
                  </a:lnTo>
                  <a:lnTo>
                    <a:pt x="12572" y="169"/>
                  </a:lnTo>
                  <a:lnTo>
                    <a:pt x="12588" y="169"/>
                  </a:lnTo>
                  <a:moveTo>
                    <a:pt x="12367" y="199"/>
                  </a:moveTo>
                  <a:lnTo>
                    <a:pt x="12430" y="199"/>
                  </a:lnTo>
                  <a:lnTo>
                    <a:pt x="12430" y="31"/>
                  </a:lnTo>
                  <a:lnTo>
                    <a:pt x="12509" y="31"/>
                  </a:lnTo>
                  <a:lnTo>
                    <a:pt x="12509" y="199"/>
                  </a:lnTo>
                  <a:lnTo>
                    <a:pt x="12588" y="199"/>
                  </a:lnTo>
                  <a:moveTo>
                    <a:pt x="12588" y="169"/>
                  </a:moveTo>
                  <a:lnTo>
                    <a:pt x="12620" y="169"/>
                  </a:lnTo>
                  <a:lnTo>
                    <a:pt x="12620" y="0"/>
                  </a:lnTo>
                  <a:lnTo>
                    <a:pt x="12762" y="0"/>
                  </a:lnTo>
                  <a:lnTo>
                    <a:pt x="12762" y="169"/>
                  </a:lnTo>
                  <a:lnTo>
                    <a:pt x="12793" y="169"/>
                  </a:lnTo>
                  <a:lnTo>
                    <a:pt x="12809" y="169"/>
                  </a:lnTo>
                  <a:moveTo>
                    <a:pt x="12588" y="199"/>
                  </a:moveTo>
                  <a:lnTo>
                    <a:pt x="12651" y="199"/>
                  </a:lnTo>
                  <a:lnTo>
                    <a:pt x="12651" y="31"/>
                  </a:lnTo>
                  <a:lnTo>
                    <a:pt x="12730" y="31"/>
                  </a:lnTo>
                  <a:lnTo>
                    <a:pt x="12730" y="199"/>
                  </a:lnTo>
                  <a:lnTo>
                    <a:pt x="12809" y="199"/>
                  </a:lnTo>
                  <a:moveTo>
                    <a:pt x="12809" y="169"/>
                  </a:moveTo>
                  <a:lnTo>
                    <a:pt x="12840" y="169"/>
                  </a:lnTo>
                  <a:lnTo>
                    <a:pt x="12840" y="0"/>
                  </a:lnTo>
                  <a:lnTo>
                    <a:pt x="12982" y="0"/>
                  </a:lnTo>
                  <a:lnTo>
                    <a:pt x="12982" y="169"/>
                  </a:lnTo>
                  <a:lnTo>
                    <a:pt x="13014" y="169"/>
                  </a:lnTo>
                  <a:lnTo>
                    <a:pt x="13030" y="169"/>
                  </a:lnTo>
                  <a:moveTo>
                    <a:pt x="12809" y="199"/>
                  </a:moveTo>
                  <a:lnTo>
                    <a:pt x="12872" y="199"/>
                  </a:lnTo>
                  <a:lnTo>
                    <a:pt x="12872" y="31"/>
                  </a:lnTo>
                  <a:lnTo>
                    <a:pt x="12951" y="31"/>
                  </a:lnTo>
                  <a:lnTo>
                    <a:pt x="12951" y="199"/>
                  </a:lnTo>
                  <a:lnTo>
                    <a:pt x="13030" y="199"/>
                  </a:lnTo>
                  <a:moveTo>
                    <a:pt x="13030" y="169"/>
                  </a:moveTo>
                  <a:lnTo>
                    <a:pt x="13061" y="169"/>
                  </a:lnTo>
                  <a:lnTo>
                    <a:pt x="13061" y="0"/>
                  </a:lnTo>
                  <a:lnTo>
                    <a:pt x="13203" y="0"/>
                  </a:lnTo>
                  <a:lnTo>
                    <a:pt x="13203" y="169"/>
                  </a:lnTo>
                  <a:lnTo>
                    <a:pt x="13235" y="169"/>
                  </a:lnTo>
                  <a:lnTo>
                    <a:pt x="13251" y="169"/>
                  </a:lnTo>
                  <a:moveTo>
                    <a:pt x="13030" y="199"/>
                  </a:moveTo>
                  <a:lnTo>
                    <a:pt x="13093" y="199"/>
                  </a:lnTo>
                  <a:lnTo>
                    <a:pt x="13093" y="31"/>
                  </a:lnTo>
                  <a:lnTo>
                    <a:pt x="13172" y="31"/>
                  </a:lnTo>
                  <a:lnTo>
                    <a:pt x="13172" y="199"/>
                  </a:lnTo>
                  <a:lnTo>
                    <a:pt x="13251" y="199"/>
                  </a:lnTo>
                  <a:moveTo>
                    <a:pt x="13251" y="169"/>
                  </a:moveTo>
                  <a:lnTo>
                    <a:pt x="13282" y="169"/>
                  </a:lnTo>
                  <a:lnTo>
                    <a:pt x="13282" y="0"/>
                  </a:lnTo>
                  <a:lnTo>
                    <a:pt x="13426" y="0"/>
                  </a:lnTo>
                  <a:lnTo>
                    <a:pt x="13426" y="169"/>
                  </a:lnTo>
                  <a:lnTo>
                    <a:pt x="13458" y="169"/>
                  </a:lnTo>
                  <a:lnTo>
                    <a:pt x="13474" y="169"/>
                  </a:lnTo>
                  <a:moveTo>
                    <a:pt x="13251" y="199"/>
                  </a:moveTo>
                  <a:lnTo>
                    <a:pt x="13314" y="199"/>
                  </a:lnTo>
                  <a:lnTo>
                    <a:pt x="13314" y="31"/>
                  </a:lnTo>
                  <a:lnTo>
                    <a:pt x="13394" y="31"/>
                  </a:lnTo>
                  <a:lnTo>
                    <a:pt x="13394" y="199"/>
                  </a:lnTo>
                  <a:lnTo>
                    <a:pt x="13474" y="199"/>
                  </a:lnTo>
                  <a:moveTo>
                    <a:pt x="13474" y="169"/>
                  </a:moveTo>
                  <a:lnTo>
                    <a:pt x="13506" y="169"/>
                  </a:lnTo>
                  <a:lnTo>
                    <a:pt x="13506" y="0"/>
                  </a:lnTo>
                  <a:lnTo>
                    <a:pt x="13649" y="0"/>
                  </a:lnTo>
                  <a:lnTo>
                    <a:pt x="13649" y="169"/>
                  </a:lnTo>
                  <a:lnTo>
                    <a:pt x="13681" y="169"/>
                  </a:lnTo>
                  <a:lnTo>
                    <a:pt x="13697" y="169"/>
                  </a:lnTo>
                  <a:moveTo>
                    <a:pt x="13474" y="199"/>
                  </a:moveTo>
                  <a:lnTo>
                    <a:pt x="13538" y="199"/>
                  </a:lnTo>
                  <a:lnTo>
                    <a:pt x="13538" y="31"/>
                  </a:lnTo>
                  <a:lnTo>
                    <a:pt x="13618" y="31"/>
                  </a:lnTo>
                  <a:lnTo>
                    <a:pt x="13618" y="199"/>
                  </a:lnTo>
                  <a:lnTo>
                    <a:pt x="13697" y="199"/>
                  </a:lnTo>
                  <a:moveTo>
                    <a:pt x="13697" y="169"/>
                  </a:moveTo>
                  <a:lnTo>
                    <a:pt x="13729" y="169"/>
                  </a:lnTo>
                  <a:lnTo>
                    <a:pt x="13729" y="0"/>
                  </a:lnTo>
                  <a:lnTo>
                    <a:pt x="13872" y="0"/>
                  </a:lnTo>
                  <a:lnTo>
                    <a:pt x="13872" y="169"/>
                  </a:lnTo>
                  <a:lnTo>
                    <a:pt x="13905" y="169"/>
                  </a:lnTo>
                  <a:lnTo>
                    <a:pt x="13920" y="169"/>
                  </a:lnTo>
                  <a:moveTo>
                    <a:pt x="13697" y="199"/>
                  </a:moveTo>
                  <a:lnTo>
                    <a:pt x="13761" y="199"/>
                  </a:lnTo>
                  <a:lnTo>
                    <a:pt x="13761" y="31"/>
                  </a:lnTo>
                  <a:lnTo>
                    <a:pt x="13841" y="31"/>
                  </a:lnTo>
                  <a:lnTo>
                    <a:pt x="13841" y="199"/>
                  </a:lnTo>
                  <a:lnTo>
                    <a:pt x="13920" y="199"/>
                  </a:lnTo>
                  <a:moveTo>
                    <a:pt x="13920" y="169"/>
                  </a:moveTo>
                  <a:lnTo>
                    <a:pt x="13952" y="169"/>
                  </a:lnTo>
                  <a:lnTo>
                    <a:pt x="13952" y="0"/>
                  </a:lnTo>
                  <a:lnTo>
                    <a:pt x="14096" y="0"/>
                  </a:lnTo>
                  <a:lnTo>
                    <a:pt x="14096" y="169"/>
                  </a:lnTo>
                  <a:lnTo>
                    <a:pt x="14128" y="169"/>
                  </a:lnTo>
                  <a:lnTo>
                    <a:pt x="14144" y="169"/>
                  </a:lnTo>
                  <a:moveTo>
                    <a:pt x="13920" y="199"/>
                  </a:moveTo>
                  <a:lnTo>
                    <a:pt x="13984" y="199"/>
                  </a:lnTo>
                  <a:lnTo>
                    <a:pt x="13984" y="31"/>
                  </a:lnTo>
                  <a:lnTo>
                    <a:pt x="14064" y="31"/>
                  </a:lnTo>
                  <a:lnTo>
                    <a:pt x="14064" y="199"/>
                  </a:lnTo>
                  <a:lnTo>
                    <a:pt x="14144" y="199"/>
                  </a:lnTo>
                  <a:moveTo>
                    <a:pt x="14144" y="169"/>
                  </a:moveTo>
                  <a:lnTo>
                    <a:pt x="14175" y="169"/>
                  </a:lnTo>
                  <a:lnTo>
                    <a:pt x="14175" y="0"/>
                  </a:lnTo>
                  <a:lnTo>
                    <a:pt x="14319" y="0"/>
                  </a:lnTo>
                  <a:lnTo>
                    <a:pt x="14319" y="169"/>
                  </a:lnTo>
                  <a:lnTo>
                    <a:pt x="14351" y="169"/>
                  </a:lnTo>
                  <a:lnTo>
                    <a:pt x="14367" y="169"/>
                  </a:lnTo>
                  <a:moveTo>
                    <a:pt x="14144" y="199"/>
                  </a:moveTo>
                  <a:lnTo>
                    <a:pt x="14207" y="199"/>
                  </a:lnTo>
                  <a:lnTo>
                    <a:pt x="14207" y="31"/>
                  </a:lnTo>
                  <a:lnTo>
                    <a:pt x="14287" y="31"/>
                  </a:lnTo>
                  <a:lnTo>
                    <a:pt x="14287" y="199"/>
                  </a:lnTo>
                  <a:lnTo>
                    <a:pt x="14367" y="199"/>
                  </a:lnTo>
                  <a:moveTo>
                    <a:pt x="14367" y="169"/>
                  </a:moveTo>
                  <a:lnTo>
                    <a:pt x="14398" y="169"/>
                  </a:lnTo>
                  <a:lnTo>
                    <a:pt x="14398" y="0"/>
                  </a:lnTo>
                  <a:lnTo>
                    <a:pt x="14542" y="0"/>
                  </a:lnTo>
                  <a:lnTo>
                    <a:pt x="14542" y="169"/>
                  </a:lnTo>
                  <a:lnTo>
                    <a:pt x="14574" y="169"/>
                  </a:lnTo>
                  <a:lnTo>
                    <a:pt x="14590" y="169"/>
                  </a:lnTo>
                  <a:moveTo>
                    <a:pt x="14367" y="199"/>
                  </a:moveTo>
                  <a:lnTo>
                    <a:pt x="14431" y="199"/>
                  </a:lnTo>
                  <a:lnTo>
                    <a:pt x="14431" y="31"/>
                  </a:lnTo>
                  <a:lnTo>
                    <a:pt x="14510" y="31"/>
                  </a:lnTo>
                  <a:lnTo>
                    <a:pt x="14510" y="199"/>
                  </a:lnTo>
                  <a:lnTo>
                    <a:pt x="14590" y="199"/>
                  </a:lnTo>
                  <a:moveTo>
                    <a:pt x="14590" y="169"/>
                  </a:moveTo>
                  <a:lnTo>
                    <a:pt x="14622" y="169"/>
                  </a:lnTo>
                  <a:lnTo>
                    <a:pt x="14622" y="0"/>
                  </a:lnTo>
                  <a:lnTo>
                    <a:pt x="14765" y="0"/>
                  </a:lnTo>
                  <a:lnTo>
                    <a:pt x="14765" y="169"/>
                  </a:lnTo>
                  <a:lnTo>
                    <a:pt x="14797" y="169"/>
                  </a:lnTo>
                  <a:lnTo>
                    <a:pt x="14813" y="169"/>
                  </a:lnTo>
                  <a:moveTo>
                    <a:pt x="14590" y="199"/>
                  </a:moveTo>
                  <a:lnTo>
                    <a:pt x="14654" y="199"/>
                  </a:lnTo>
                  <a:lnTo>
                    <a:pt x="14654" y="31"/>
                  </a:lnTo>
                  <a:lnTo>
                    <a:pt x="14734" y="31"/>
                  </a:lnTo>
                  <a:lnTo>
                    <a:pt x="14734" y="199"/>
                  </a:lnTo>
                  <a:lnTo>
                    <a:pt x="14813" y="199"/>
                  </a:lnTo>
                  <a:moveTo>
                    <a:pt x="14813" y="169"/>
                  </a:moveTo>
                  <a:lnTo>
                    <a:pt x="14845" y="169"/>
                  </a:lnTo>
                  <a:lnTo>
                    <a:pt x="14845" y="0"/>
                  </a:lnTo>
                  <a:lnTo>
                    <a:pt x="14988" y="0"/>
                  </a:lnTo>
                  <a:lnTo>
                    <a:pt x="14988" y="169"/>
                  </a:lnTo>
                  <a:lnTo>
                    <a:pt x="15021" y="169"/>
                  </a:lnTo>
                  <a:lnTo>
                    <a:pt x="15036" y="169"/>
                  </a:lnTo>
                  <a:moveTo>
                    <a:pt x="14813" y="199"/>
                  </a:moveTo>
                  <a:lnTo>
                    <a:pt x="14877" y="199"/>
                  </a:lnTo>
                  <a:lnTo>
                    <a:pt x="14877" y="31"/>
                  </a:lnTo>
                  <a:lnTo>
                    <a:pt x="14957" y="31"/>
                  </a:lnTo>
                  <a:lnTo>
                    <a:pt x="14957" y="199"/>
                  </a:lnTo>
                  <a:lnTo>
                    <a:pt x="15036" y="199"/>
                  </a:lnTo>
                  <a:moveTo>
                    <a:pt x="15036" y="169"/>
                  </a:moveTo>
                  <a:lnTo>
                    <a:pt x="15069" y="169"/>
                  </a:lnTo>
                  <a:lnTo>
                    <a:pt x="15069" y="0"/>
                  </a:lnTo>
                  <a:lnTo>
                    <a:pt x="15212" y="0"/>
                  </a:lnTo>
                  <a:lnTo>
                    <a:pt x="15212" y="169"/>
                  </a:lnTo>
                  <a:lnTo>
                    <a:pt x="15244" y="169"/>
                  </a:lnTo>
                  <a:lnTo>
                    <a:pt x="15260" y="169"/>
                  </a:lnTo>
                  <a:moveTo>
                    <a:pt x="15036" y="199"/>
                  </a:moveTo>
                  <a:lnTo>
                    <a:pt x="15100" y="199"/>
                  </a:lnTo>
                  <a:lnTo>
                    <a:pt x="15100" y="31"/>
                  </a:lnTo>
                  <a:lnTo>
                    <a:pt x="15180" y="31"/>
                  </a:lnTo>
                  <a:lnTo>
                    <a:pt x="15180" y="199"/>
                  </a:lnTo>
                  <a:lnTo>
                    <a:pt x="15260" y="199"/>
                  </a:lnTo>
                  <a:moveTo>
                    <a:pt x="15260" y="169"/>
                  </a:moveTo>
                  <a:lnTo>
                    <a:pt x="15292" y="169"/>
                  </a:lnTo>
                  <a:lnTo>
                    <a:pt x="15292" y="0"/>
                  </a:lnTo>
                  <a:lnTo>
                    <a:pt x="15435" y="0"/>
                  </a:lnTo>
                  <a:lnTo>
                    <a:pt x="15435" y="169"/>
                  </a:lnTo>
                  <a:lnTo>
                    <a:pt x="15467" y="169"/>
                  </a:lnTo>
                  <a:lnTo>
                    <a:pt x="15483" y="169"/>
                  </a:lnTo>
                  <a:moveTo>
                    <a:pt x="15260" y="199"/>
                  </a:moveTo>
                  <a:lnTo>
                    <a:pt x="15323" y="199"/>
                  </a:lnTo>
                  <a:lnTo>
                    <a:pt x="15323" y="31"/>
                  </a:lnTo>
                  <a:lnTo>
                    <a:pt x="15403" y="31"/>
                  </a:lnTo>
                  <a:lnTo>
                    <a:pt x="15403" y="199"/>
                  </a:lnTo>
                  <a:lnTo>
                    <a:pt x="15483" y="199"/>
                  </a:lnTo>
                </a:path>
              </a:pathLst>
            </a:custGeom>
            <a:noFill/>
            <a:ln w="177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UA"/>
            </a:p>
          </p:txBody>
        </p:sp>
        <p:sp>
          <p:nvSpPr>
            <p:cNvPr id="7" name="Rectangle 7">
              <a:extLst>
                <a:ext uri="{FF2B5EF4-FFF2-40B4-BE49-F238E27FC236}">
                  <a16:creationId xmlns:a16="http://schemas.microsoft.com/office/drawing/2014/main" id="{7EEA5C06-5E4D-4916-A7F6-1720435B41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61" y="479"/>
              <a:ext cx="198" cy="19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UA"/>
            </a:p>
          </p:txBody>
        </p:sp>
        <p:sp>
          <p:nvSpPr>
            <p:cNvPr id="8" name="AutoShape 8">
              <a:extLst>
                <a:ext uri="{FF2B5EF4-FFF2-40B4-BE49-F238E27FC236}">
                  <a16:creationId xmlns:a16="http://schemas.microsoft.com/office/drawing/2014/main" id="{B0D8C55E-1656-4819-BD46-64B1EF6955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61" y="479"/>
              <a:ext cx="198" cy="198"/>
            </a:xfrm>
            <a:custGeom>
              <a:avLst/>
              <a:gdLst>
                <a:gd name="T0" fmla="+- 0 16162 16162"/>
                <a:gd name="T1" fmla="*/ T0 w 198"/>
                <a:gd name="T2" fmla="+- 0 677 480"/>
                <a:gd name="T3" fmla="*/ 677 h 198"/>
                <a:gd name="T4" fmla="+- 0 16359 16162"/>
                <a:gd name="T5" fmla="*/ T4 w 198"/>
                <a:gd name="T6" fmla="+- 0 677 480"/>
                <a:gd name="T7" fmla="*/ 677 h 198"/>
                <a:gd name="T8" fmla="+- 0 16359 16162"/>
                <a:gd name="T9" fmla="*/ T8 w 198"/>
                <a:gd name="T10" fmla="+- 0 480 480"/>
                <a:gd name="T11" fmla="*/ 480 h 198"/>
                <a:gd name="T12" fmla="+- 0 16162 16162"/>
                <a:gd name="T13" fmla="*/ T12 w 198"/>
                <a:gd name="T14" fmla="+- 0 480 480"/>
                <a:gd name="T15" fmla="*/ 480 h 198"/>
                <a:gd name="T16" fmla="+- 0 16162 16162"/>
                <a:gd name="T17" fmla="*/ T16 w 198"/>
                <a:gd name="T18" fmla="+- 0 677 480"/>
                <a:gd name="T19" fmla="*/ 677 h 198"/>
                <a:gd name="T20" fmla="+- 0 16192 16162"/>
                <a:gd name="T21" fmla="*/ T20 w 198"/>
                <a:gd name="T22" fmla="+- 0 647 480"/>
                <a:gd name="T23" fmla="*/ 647 h 198"/>
                <a:gd name="T24" fmla="+- 0 16328 16162"/>
                <a:gd name="T25" fmla="*/ T24 w 198"/>
                <a:gd name="T26" fmla="+- 0 647 480"/>
                <a:gd name="T27" fmla="*/ 647 h 198"/>
                <a:gd name="T28" fmla="+- 0 16328 16162"/>
                <a:gd name="T29" fmla="*/ T28 w 198"/>
                <a:gd name="T30" fmla="+- 0 511 480"/>
                <a:gd name="T31" fmla="*/ 511 h 198"/>
                <a:gd name="T32" fmla="+- 0 16192 16162"/>
                <a:gd name="T33" fmla="*/ T32 w 198"/>
                <a:gd name="T34" fmla="+- 0 511 480"/>
                <a:gd name="T35" fmla="*/ 511 h 198"/>
                <a:gd name="T36" fmla="+- 0 16192 16162"/>
                <a:gd name="T37" fmla="*/ T36 w 198"/>
                <a:gd name="T38" fmla="+- 0 647 480"/>
                <a:gd name="T39" fmla="*/ 647 h 19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198" h="198">
                  <a:moveTo>
                    <a:pt x="0" y="197"/>
                  </a:moveTo>
                  <a:lnTo>
                    <a:pt x="197" y="197"/>
                  </a:lnTo>
                  <a:lnTo>
                    <a:pt x="197" y="0"/>
                  </a:lnTo>
                  <a:lnTo>
                    <a:pt x="0" y="0"/>
                  </a:lnTo>
                  <a:lnTo>
                    <a:pt x="0" y="197"/>
                  </a:lnTo>
                  <a:close/>
                  <a:moveTo>
                    <a:pt x="30" y="167"/>
                  </a:moveTo>
                  <a:lnTo>
                    <a:pt x="166" y="167"/>
                  </a:lnTo>
                  <a:lnTo>
                    <a:pt x="166" y="31"/>
                  </a:lnTo>
                  <a:lnTo>
                    <a:pt x="30" y="31"/>
                  </a:lnTo>
                  <a:lnTo>
                    <a:pt x="30" y="167"/>
                  </a:lnTo>
                  <a:close/>
                </a:path>
              </a:pathLst>
            </a:custGeom>
            <a:noFill/>
            <a:ln w="177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UA"/>
            </a:p>
          </p:txBody>
        </p:sp>
        <p:sp>
          <p:nvSpPr>
            <p:cNvPr id="9" name="AutoShape 9">
              <a:extLst>
                <a:ext uri="{FF2B5EF4-FFF2-40B4-BE49-F238E27FC236}">
                  <a16:creationId xmlns:a16="http://schemas.microsoft.com/office/drawing/2014/main" id="{EB92DBA4-6972-422D-B28E-C17B4804A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61" y="648"/>
              <a:ext cx="198" cy="248"/>
            </a:xfrm>
            <a:custGeom>
              <a:avLst/>
              <a:gdLst>
                <a:gd name="T0" fmla="+- 0 16190 16162"/>
                <a:gd name="T1" fmla="*/ T0 w 198"/>
                <a:gd name="T2" fmla="+- 0 648 648"/>
                <a:gd name="T3" fmla="*/ 648 h 248"/>
                <a:gd name="T4" fmla="+- 0 16162 16162"/>
                <a:gd name="T5" fmla="*/ T4 w 198"/>
                <a:gd name="T6" fmla="+- 0 648 648"/>
                <a:gd name="T7" fmla="*/ 648 h 248"/>
                <a:gd name="T8" fmla="+- 0 16162 16162"/>
                <a:gd name="T9" fmla="*/ T8 w 198"/>
                <a:gd name="T10" fmla="+- 0 677 648"/>
                <a:gd name="T11" fmla="*/ 677 h 248"/>
                <a:gd name="T12" fmla="+- 0 16190 16162"/>
                <a:gd name="T13" fmla="*/ T12 w 198"/>
                <a:gd name="T14" fmla="+- 0 677 648"/>
                <a:gd name="T15" fmla="*/ 677 h 248"/>
                <a:gd name="T16" fmla="+- 0 16190 16162"/>
                <a:gd name="T17" fmla="*/ T16 w 198"/>
                <a:gd name="T18" fmla="+- 0 648 648"/>
                <a:gd name="T19" fmla="*/ 648 h 248"/>
                <a:gd name="T20" fmla="+- 0 16359 16162"/>
                <a:gd name="T21" fmla="*/ T20 w 198"/>
                <a:gd name="T22" fmla="+- 0 679 648"/>
                <a:gd name="T23" fmla="*/ 679 h 248"/>
                <a:gd name="T24" fmla="+- 0 16162 16162"/>
                <a:gd name="T25" fmla="*/ T24 w 198"/>
                <a:gd name="T26" fmla="+- 0 679 648"/>
                <a:gd name="T27" fmla="*/ 679 h 248"/>
                <a:gd name="T28" fmla="+- 0 16162 16162"/>
                <a:gd name="T29" fmla="*/ T28 w 198"/>
                <a:gd name="T30" fmla="+- 0 896 648"/>
                <a:gd name="T31" fmla="*/ 896 h 248"/>
                <a:gd name="T32" fmla="+- 0 16359 16162"/>
                <a:gd name="T33" fmla="*/ T32 w 198"/>
                <a:gd name="T34" fmla="+- 0 896 648"/>
                <a:gd name="T35" fmla="*/ 896 h 248"/>
                <a:gd name="T36" fmla="+- 0 16359 16162"/>
                <a:gd name="T37" fmla="*/ T36 w 198"/>
                <a:gd name="T38" fmla="+- 0 679 648"/>
                <a:gd name="T39" fmla="*/ 679 h 24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198" h="248">
                  <a:moveTo>
                    <a:pt x="28" y="0"/>
                  </a:moveTo>
                  <a:lnTo>
                    <a:pt x="0" y="0"/>
                  </a:lnTo>
                  <a:lnTo>
                    <a:pt x="0" y="29"/>
                  </a:lnTo>
                  <a:lnTo>
                    <a:pt x="28" y="29"/>
                  </a:lnTo>
                  <a:lnTo>
                    <a:pt x="28" y="0"/>
                  </a:lnTo>
                  <a:close/>
                  <a:moveTo>
                    <a:pt x="197" y="31"/>
                  </a:moveTo>
                  <a:lnTo>
                    <a:pt x="0" y="31"/>
                  </a:lnTo>
                  <a:lnTo>
                    <a:pt x="0" y="248"/>
                  </a:lnTo>
                  <a:lnTo>
                    <a:pt x="197" y="248"/>
                  </a:lnTo>
                  <a:lnTo>
                    <a:pt x="197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UA"/>
            </a:p>
          </p:txBody>
        </p:sp>
        <p:sp>
          <p:nvSpPr>
            <p:cNvPr id="10" name="AutoShape 10">
              <a:extLst>
                <a:ext uri="{FF2B5EF4-FFF2-40B4-BE49-F238E27FC236}">
                  <a16:creationId xmlns:a16="http://schemas.microsoft.com/office/drawing/2014/main" id="{67D6F8BB-88D7-4933-9FB5-DF166C994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62" y="680"/>
              <a:ext cx="200" cy="1311"/>
            </a:xfrm>
            <a:custGeom>
              <a:avLst/>
              <a:gdLst>
                <a:gd name="T0" fmla="+- 0 16194 16163"/>
                <a:gd name="T1" fmla="*/ T0 w 200"/>
                <a:gd name="T2" fmla="+- 0 712 680"/>
                <a:gd name="T3" fmla="*/ 712 h 1311"/>
                <a:gd name="T4" fmla="+- 0 16362 16163"/>
                <a:gd name="T5" fmla="*/ T4 w 200"/>
                <a:gd name="T6" fmla="+- 0 852 680"/>
                <a:gd name="T7" fmla="*/ 852 h 1311"/>
                <a:gd name="T8" fmla="+- 0 16194 16163"/>
                <a:gd name="T9" fmla="*/ T8 w 200"/>
                <a:gd name="T10" fmla="+- 0 883 680"/>
                <a:gd name="T11" fmla="*/ 883 h 1311"/>
                <a:gd name="T12" fmla="+- 0 16194 16163"/>
                <a:gd name="T13" fmla="*/ T12 w 200"/>
                <a:gd name="T14" fmla="+- 0 899 680"/>
                <a:gd name="T15" fmla="*/ 899 h 1311"/>
                <a:gd name="T16" fmla="+- 0 16163 16163"/>
                <a:gd name="T17" fmla="*/ T16 w 200"/>
                <a:gd name="T18" fmla="+- 0 743 680"/>
                <a:gd name="T19" fmla="*/ 743 h 1311"/>
                <a:gd name="T20" fmla="+- 0 16332 16163"/>
                <a:gd name="T21" fmla="*/ T20 w 200"/>
                <a:gd name="T22" fmla="+- 0 821 680"/>
                <a:gd name="T23" fmla="*/ 821 h 1311"/>
                <a:gd name="T24" fmla="+- 0 16163 16163"/>
                <a:gd name="T25" fmla="*/ T24 w 200"/>
                <a:gd name="T26" fmla="+- 0 899 680"/>
                <a:gd name="T27" fmla="*/ 899 h 1311"/>
                <a:gd name="T28" fmla="+- 0 16194 16163"/>
                <a:gd name="T29" fmla="*/ T28 w 200"/>
                <a:gd name="T30" fmla="+- 0 930 680"/>
                <a:gd name="T31" fmla="*/ 930 h 1311"/>
                <a:gd name="T32" fmla="+- 0 16362 16163"/>
                <a:gd name="T33" fmla="*/ T32 w 200"/>
                <a:gd name="T34" fmla="+- 0 1071 680"/>
                <a:gd name="T35" fmla="*/ 1071 h 1311"/>
                <a:gd name="T36" fmla="+- 0 16194 16163"/>
                <a:gd name="T37" fmla="*/ T36 w 200"/>
                <a:gd name="T38" fmla="+- 0 1102 680"/>
                <a:gd name="T39" fmla="*/ 1102 h 1311"/>
                <a:gd name="T40" fmla="+- 0 16194 16163"/>
                <a:gd name="T41" fmla="*/ T40 w 200"/>
                <a:gd name="T42" fmla="+- 0 1118 680"/>
                <a:gd name="T43" fmla="*/ 1118 h 1311"/>
                <a:gd name="T44" fmla="+- 0 16163 16163"/>
                <a:gd name="T45" fmla="*/ T44 w 200"/>
                <a:gd name="T46" fmla="+- 0 961 680"/>
                <a:gd name="T47" fmla="*/ 961 h 1311"/>
                <a:gd name="T48" fmla="+- 0 16332 16163"/>
                <a:gd name="T49" fmla="*/ T48 w 200"/>
                <a:gd name="T50" fmla="+- 0 1039 680"/>
                <a:gd name="T51" fmla="*/ 1039 h 1311"/>
                <a:gd name="T52" fmla="+- 0 16163 16163"/>
                <a:gd name="T53" fmla="*/ T52 w 200"/>
                <a:gd name="T54" fmla="+- 0 1118 680"/>
                <a:gd name="T55" fmla="*/ 1118 h 1311"/>
                <a:gd name="T56" fmla="+- 0 16194 16163"/>
                <a:gd name="T57" fmla="*/ T56 w 200"/>
                <a:gd name="T58" fmla="+- 0 1149 680"/>
                <a:gd name="T59" fmla="*/ 1149 h 1311"/>
                <a:gd name="T60" fmla="+- 0 16362 16163"/>
                <a:gd name="T61" fmla="*/ T60 w 200"/>
                <a:gd name="T62" fmla="+- 0 1289 680"/>
                <a:gd name="T63" fmla="*/ 1289 h 1311"/>
                <a:gd name="T64" fmla="+- 0 16194 16163"/>
                <a:gd name="T65" fmla="*/ T64 w 200"/>
                <a:gd name="T66" fmla="+- 0 1320 680"/>
                <a:gd name="T67" fmla="*/ 1320 h 1311"/>
                <a:gd name="T68" fmla="+- 0 16194 16163"/>
                <a:gd name="T69" fmla="*/ T68 w 200"/>
                <a:gd name="T70" fmla="+- 0 1336 680"/>
                <a:gd name="T71" fmla="*/ 1336 h 1311"/>
                <a:gd name="T72" fmla="+- 0 16163 16163"/>
                <a:gd name="T73" fmla="*/ T72 w 200"/>
                <a:gd name="T74" fmla="+- 0 1180 680"/>
                <a:gd name="T75" fmla="*/ 1180 h 1311"/>
                <a:gd name="T76" fmla="+- 0 16332 16163"/>
                <a:gd name="T77" fmla="*/ T76 w 200"/>
                <a:gd name="T78" fmla="+- 0 1258 680"/>
                <a:gd name="T79" fmla="*/ 1258 h 1311"/>
                <a:gd name="T80" fmla="+- 0 16163 16163"/>
                <a:gd name="T81" fmla="*/ T80 w 200"/>
                <a:gd name="T82" fmla="+- 0 1336 680"/>
                <a:gd name="T83" fmla="*/ 1336 h 1311"/>
                <a:gd name="T84" fmla="+- 0 16194 16163"/>
                <a:gd name="T85" fmla="*/ T84 w 200"/>
                <a:gd name="T86" fmla="+- 0 1367 680"/>
                <a:gd name="T87" fmla="*/ 1367 h 1311"/>
                <a:gd name="T88" fmla="+- 0 16362 16163"/>
                <a:gd name="T89" fmla="*/ T88 w 200"/>
                <a:gd name="T90" fmla="+- 0 1507 680"/>
                <a:gd name="T91" fmla="*/ 1507 h 1311"/>
                <a:gd name="T92" fmla="+- 0 16194 16163"/>
                <a:gd name="T93" fmla="*/ T92 w 200"/>
                <a:gd name="T94" fmla="+- 0 1539 680"/>
                <a:gd name="T95" fmla="*/ 1539 h 1311"/>
                <a:gd name="T96" fmla="+- 0 16194 16163"/>
                <a:gd name="T97" fmla="*/ T96 w 200"/>
                <a:gd name="T98" fmla="+- 0 1554 680"/>
                <a:gd name="T99" fmla="*/ 1554 h 1311"/>
                <a:gd name="T100" fmla="+- 0 16163 16163"/>
                <a:gd name="T101" fmla="*/ T100 w 200"/>
                <a:gd name="T102" fmla="+- 0 1398 680"/>
                <a:gd name="T103" fmla="*/ 1398 h 1311"/>
                <a:gd name="T104" fmla="+- 0 16332 16163"/>
                <a:gd name="T105" fmla="*/ T104 w 200"/>
                <a:gd name="T106" fmla="+- 0 1476 680"/>
                <a:gd name="T107" fmla="*/ 1476 h 1311"/>
                <a:gd name="T108" fmla="+- 0 16163 16163"/>
                <a:gd name="T109" fmla="*/ T108 w 200"/>
                <a:gd name="T110" fmla="+- 0 1554 680"/>
                <a:gd name="T111" fmla="*/ 1554 h 1311"/>
                <a:gd name="T112" fmla="+- 0 16194 16163"/>
                <a:gd name="T113" fmla="*/ T112 w 200"/>
                <a:gd name="T114" fmla="+- 0 1586 680"/>
                <a:gd name="T115" fmla="*/ 1586 h 1311"/>
                <a:gd name="T116" fmla="+- 0 16362 16163"/>
                <a:gd name="T117" fmla="*/ T116 w 200"/>
                <a:gd name="T118" fmla="+- 0 1726 680"/>
                <a:gd name="T119" fmla="*/ 1726 h 1311"/>
                <a:gd name="T120" fmla="+- 0 16194 16163"/>
                <a:gd name="T121" fmla="*/ T120 w 200"/>
                <a:gd name="T122" fmla="+- 0 1757 680"/>
                <a:gd name="T123" fmla="*/ 1757 h 1311"/>
                <a:gd name="T124" fmla="+- 0 16194 16163"/>
                <a:gd name="T125" fmla="*/ T124 w 200"/>
                <a:gd name="T126" fmla="+- 0 1773 680"/>
                <a:gd name="T127" fmla="*/ 1773 h 1311"/>
                <a:gd name="T128" fmla="+- 0 16163 16163"/>
                <a:gd name="T129" fmla="*/ T128 w 200"/>
                <a:gd name="T130" fmla="+- 0 1617 680"/>
                <a:gd name="T131" fmla="*/ 1617 h 1311"/>
                <a:gd name="T132" fmla="+- 0 16332 16163"/>
                <a:gd name="T133" fmla="*/ T132 w 200"/>
                <a:gd name="T134" fmla="+- 0 1695 680"/>
                <a:gd name="T135" fmla="*/ 1695 h 1311"/>
                <a:gd name="T136" fmla="+- 0 16163 16163"/>
                <a:gd name="T137" fmla="*/ T136 w 200"/>
                <a:gd name="T138" fmla="+- 0 1773 680"/>
                <a:gd name="T139" fmla="*/ 1773 h 1311"/>
                <a:gd name="T140" fmla="+- 0 16194 16163"/>
                <a:gd name="T141" fmla="*/ T140 w 200"/>
                <a:gd name="T142" fmla="+- 0 1804 680"/>
                <a:gd name="T143" fmla="*/ 1804 h 1311"/>
                <a:gd name="T144" fmla="+- 0 16362 16163"/>
                <a:gd name="T145" fmla="*/ T144 w 200"/>
                <a:gd name="T146" fmla="+- 0 1944 680"/>
                <a:gd name="T147" fmla="*/ 1944 h 1311"/>
                <a:gd name="T148" fmla="+- 0 16194 16163"/>
                <a:gd name="T149" fmla="*/ T148 w 200"/>
                <a:gd name="T150" fmla="+- 0 1975 680"/>
                <a:gd name="T151" fmla="*/ 1975 h 1311"/>
                <a:gd name="T152" fmla="+- 0 16194 16163"/>
                <a:gd name="T153" fmla="*/ T152 w 200"/>
                <a:gd name="T154" fmla="+- 0 1991 680"/>
                <a:gd name="T155" fmla="*/ 1991 h 1311"/>
                <a:gd name="T156" fmla="+- 0 16163 16163"/>
                <a:gd name="T157" fmla="*/ T156 w 200"/>
                <a:gd name="T158" fmla="+- 0 1835 680"/>
                <a:gd name="T159" fmla="*/ 1835 h 1311"/>
                <a:gd name="T160" fmla="+- 0 16332 16163"/>
                <a:gd name="T161" fmla="*/ T160 w 200"/>
                <a:gd name="T162" fmla="+- 0 1913 680"/>
                <a:gd name="T163" fmla="*/ 1913 h 1311"/>
                <a:gd name="T164" fmla="+- 0 16163 16163"/>
                <a:gd name="T165" fmla="*/ T164 w 200"/>
                <a:gd name="T166" fmla="+- 0 1991 680"/>
                <a:gd name="T167" fmla="*/ 1991 h 131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</a:cxnLst>
              <a:rect l="0" t="0" r="r" b="b"/>
              <a:pathLst>
                <a:path w="200" h="1311">
                  <a:moveTo>
                    <a:pt x="31" y="0"/>
                  </a:moveTo>
                  <a:lnTo>
                    <a:pt x="31" y="32"/>
                  </a:lnTo>
                  <a:lnTo>
                    <a:pt x="199" y="32"/>
                  </a:lnTo>
                  <a:lnTo>
                    <a:pt x="199" y="172"/>
                  </a:lnTo>
                  <a:lnTo>
                    <a:pt x="31" y="172"/>
                  </a:lnTo>
                  <a:lnTo>
                    <a:pt x="31" y="203"/>
                  </a:lnTo>
                  <a:lnTo>
                    <a:pt x="31" y="219"/>
                  </a:lnTo>
                  <a:moveTo>
                    <a:pt x="0" y="0"/>
                  </a:moveTo>
                  <a:lnTo>
                    <a:pt x="0" y="63"/>
                  </a:lnTo>
                  <a:lnTo>
                    <a:pt x="169" y="63"/>
                  </a:lnTo>
                  <a:lnTo>
                    <a:pt x="169" y="141"/>
                  </a:lnTo>
                  <a:lnTo>
                    <a:pt x="0" y="141"/>
                  </a:lnTo>
                  <a:lnTo>
                    <a:pt x="0" y="219"/>
                  </a:lnTo>
                  <a:moveTo>
                    <a:pt x="31" y="219"/>
                  </a:moveTo>
                  <a:lnTo>
                    <a:pt x="31" y="250"/>
                  </a:lnTo>
                  <a:lnTo>
                    <a:pt x="199" y="250"/>
                  </a:lnTo>
                  <a:lnTo>
                    <a:pt x="199" y="391"/>
                  </a:lnTo>
                  <a:lnTo>
                    <a:pt x="31" y="391"/>
                  </a:lnTo>
                  <a:lnTo>
                    <a:pt x="31" y="422"/>
                  </a:lnTo>
                  <a:lnTo>
                    <a:pt x="31" y="438"/>
                  </a:lnTo>
                  <a:moveTo>
                    <a:pt x="0" y="219"/>
                  </a:moveTo>
                  <a:lnTo>
                    <a:pt x="0" y="281"/>
                  </a:lnTo>
                  <a:lnTo>
                    <a:pt x="169" y="281"/>
                  </a:lnTo>
                  <a:lnTo>
                    <a:pt x="169" y="359"/>
                  </a:lnTo>
                  <a:lnTo>
                    <a:pt x="0" y="359"/>
                  </a:lnTo>
                  <a:lnTo>
                    <a:pt x="0" y="438"/>
                  </a:lnTo>
                  <a:moveTo>
                    <a:pt x="31" y="438"/>
                  </a:moveTo>
                  <a:lnTo>
                    <a:pt x="31" y="469"/>
                  </a:lnTo>
                  <a:lnTo>
                    <a:pt x="199" y="469"/>
                  </a:lnTo>
                  <a:lnTo>
                    <a:pt x="199" y="609"/>
                  </a:lnTo>
                  <a:lnTo>
                    <a:pt x="31" y="609"/>
                  </a:lnTo>
                  <a:lnTo>
                    <a:pt x="31" y="640"/>
                  </a:lnTo>
                  <a:lnTo>
                    <a:pt x="31" y="656"/>
                  </a:lnTo>
                  <a:moveTo>
                    <a:pt x="0" y="438"/>
                  </a:moveTo>
                  <a:lnTo>
                    <a:pt x="0" y="500"/>
                  </a:lnTo>
                  <a:lnTo>
                    <a:pt x="169" y="500"/>
                  </a:lnTo>
                  <a:lnTo>
                    <a:pt x="169" y="578"/>
                  </a:lnTo>
                  <a:lnTo>
                    <a:pt x="0" y="578"/>
                  </a:lnTo>
                  <a:lnTo>
                    <a:pt x="0" y="656"/>
                  </a:lnTo>
                  <a:moveTo>
                    <a:pt x="31" y="656"/>
                  </a:moveTo>
                  <a:lnTo>
                    <a:pt x="31" y="687"/>
                  </a:lnTo>
                  <a:lnTo>
                    <a:pt x="199" y="687"/>
                  </a:lnTo>
                  <a:lnTo>
                    <a:pt x="199" y="827"/>
                  </a:lnTo>
                  <a:lnTo>
                    <a:pt x="31" y="827"/>
                  </a:lnTo>
                  <a:lnTo>
                    <a:pt x="31" y="859"/>
                  </a:lnTo>
                  <a:lnTo>
                    <a:pt x="31" y="874"/>
                  </a:lnTo>
                  <a:moveTo>
                    <a:pt x="0" y="656"/>
                  </a:moveTo>
                  <a:lnTo>
                    <a:pt x="0" y="718"/>
                  </a:lnTo>
                  <a:lnTo>
                    <a:pt x="169" y="718"/>
                  </a:lnTo>
                  <a:lnTo>
                    <a:pt x="169" y="796"/>
                  </a:lnTo>
                  <a:lnTo>
                    <a:pt x="0" y="796"/>
                  </a:lnTo>
                  <a:lnTo>
                    <a:pt x="0" y="874"/>
                  </a:lnTo>
                  <a:moveTo>
                    <a:pt x="31" y="874"/>
                  </a:moveTo>
                  <a:lnTo>
                    <a:pt x="31" y="906"/>
                  </a:lnTo>
                  <a:lnTo>
                    <a:pt x="199" y="906"/>
                  </a:lnTo>
                  <a:lnTo>
                    <a:pt x="199" y="1046"/>
                  </a:lnTo>
                  <a:lnTo>
                    <a:pt x="31" y="1046"/>
                  </a:lnTo>
                  <a:lnTo>
                    <a:pt x="31" y="1077"/>
                  </a:lnTo>
                  <a:lnTo>
                    <a:pt x="31" y="1093"/>
                  </a:lnTo>
                  <a:moveTo>
                    <a:pt x="0" y="874"/>
                  </a:moveTo>
                  <a:lnTo>
                    <a:pt x="0" y="937"/>
                  </a:lnTo>
                  <a:lnTo>
                    <a:pt x="169" y="937"/>
                  </a:lnTo>
                  <a:lnTo>
                    <a:pt x="169" y="1015"/>
                  </a:lnTo>
                  <a:lnTo>
                    <a:pt x="0" y="1015"/>
                  </a:lnTo>
                  <a:lnTo>
                    <a:pt x="0" y="1093"/>
                  </a:lnTo>
                  <a:moveTo>
                    <a:pt x="31" y="1093"/>
                  </a:moveTo>
                  <a:lnTo>
                    <a:pt x="31" y="1124"/>
                  </a:lnTo>
                  <a:lnTo>
                    <a:pt x="199" y="1124"/>
                  </a:lnTo>
                  <a:lnTo>
                    <a:pt x="199" y="1264"/>
                  </a:lnTo>
                  <a:lnTo>
                    <a:pt x="31" y="1264"/>
                  </a:lnTo>
                  <a:lnTo>
                    <a:pt x="31" y="1295"/>
                  </a:lnTo>
                  <a:lnTo>
                    <a:pt x="31" y="1311"/>
                  </a:lnTo>
                  <a:moveTo>
                    <a:pt x="0" y="1093"/>
                  </a:moveTo>
                  <a:lnTo>
                    <a:pt x="0" y="1155"/>
                  </a:lnTo>
                  <a:lnTo>
                    <a:pt x="169" y="1155"/>
                  </a:lnTo>
                  <a:lnTo>
                    <a:pt x="169" y="1233"/>
                  </a:lnTo>
                  <a:lnTo>
                    <a:pt x="0" y="1233"/>
                  </a:lnTo>
                  <a:lnTo>
                    <a:pt x="0" y="1311"/>
                  </a:lnTo>
                </a:path>
              </a:pathLst>
            </a:custGeom>
            <a:noFill/>
            <a:ln w="177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UA"/>
            </a:p>
          </p:txBody>
        </p:sp>
        <p:sp>
          <p:nvSpPr>
            <p:cNvPr id="11" name="Rectangle 11">
              <a:extLst>
                <a:ext uri="{FF2B5EF4-FFF2-40B4-BE49-F238E27FC236}">
                  <a16:creationId xmlns:a16="http://schemas.microsoft.com/office/drawing/2014/main" id="{062DB9B7-1870-4D32-9D56-4E88D07ECD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61" y="1990"/>
              <a:ext cx="198" cy="2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UA"/>
            </a:p>
          </p:txBody>
        </p:sp>
        <p:sp>
          <p:nvSpPr>
            <p:cNvPr id="12" name="AutoShape 12">
              <a:extLst>
                <a:ext uri="{FF2B5EF4-FFF2-40B4-BE49-F238E27FC236}">
                  <a16:creationId xmlns:a16="http://schemas.microsoft.com/office/drawing/2014/main" id="{EBD3B8D1-0D00-4AF5-93C8-A487A51463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62" y="1991"/>
              <a:ext cx="200" cy="219"/>
            </a:xfrm>
            <a:custGeom>
              <a:avLst/>
              <a:gdLst>
                <a:gd name="T0" fmla="+- 0 16194 16163"/>
                <a:gd name="T1" fmla="*/ T0 w 200"/>
                <a:gd name="T2" fmla="+- 0 1991 1991"/>
                <a:gd name="T3" fmla="*/ 1991 h 219"/>
                <a:gd name="T4" fmla="+- 0 16194 16163"/>
                <a:gd name="T5" fmla="*/ T4 w 200"/>
                <a:gd name="T6" fmla="+- 0 2022 1991"/>
                <a:gd name="T7" fmla="*/ 2022 h 219"/>
                <a:gd name="T8" fmla="+- 0 16362 16163"/>
                <a:gd name="T9" fmla="*/ T8 w 200"/>
                <a:gd name="T10" fmla="+- 0 2022 1991"/>
                <a:gd name="T11" fmla="*/ 2022 h 219"/>
                <a:gd name="T12" fmla="+- 0 16362 16163"/>
                <a:gd name="T13" fmla="*/ T12 w 200"/>
                <a:gd name="T14" fmla="+- 0 2163 1991"/>
                <a:gd name="T15" fmla="*/ 2163 h 219"/>
                <a:gd name="T16" fmla="+- 0 16194 16163"/>
                <a:gd name="T17" fmla="*/ T16 w 200"/>
                <a:gd name="T18" fmla="+- 0 2163 1991"/>
                <a:gd name="T19" fmla="*/ 2163 h 219"/>
                <a:gd name="T20" fmla="+- 0 16194 16163"/>
                <a:gd name="T21" fmla="*/ T20 w 200"/>
                <a:gd name="T22" fmla="+- 0 2194 1991"/>
                <a:gd name="T23" fmla="*/ 2194 h 219"/>
                <a:gd name="T24" fmla="+- 0 16194 16163"/>
                <a:gd name="T25" fmla="*/ T24 w 200"/>
                <a:gd name="T26" fmla="+- 0 2194 1991"/>
                <a:gd name="T27" fmla="*/ 2194 h 219"/>
                <a:gd name="T28" fmla="+- 0 16194 16163"/>
                <a:gd name="T29" fmla="*/ T28 w 200"/>
                <a:gd name="T30" fmla="+- 0 2210 1991"/>
                <a:gd name="T31" fmla="*/ 2210 h 219"/>
                <a:gd name="T32" fmla="+- 0 16163 16163"/>
                <a:gd name="T33" fmla="*/ T32 w 200"/>
                <a:gd name="T34" fmla="+- 0 1991 1991"/>
                <a:gd name="T35" fmla="*/ 1991 h 219"/>
                <a:gd name="T36" fmla="+- 0 16163 16163"/>
                <a:gd name="T37" fmla="*/ T36 w 200"/>
                <a:gd name="T38" fmla="+- 0 2054 1991"/>
                <a:gd name="T39" fmla="*/ 2054 h 219"/>
                <a:gd name="T40" fmla="+- 0 16332 16163"/>
                <a:gd name="T41" fmla="*/ T40 w 200"/>
                <a:gd name="T42" fmla="+- 0 2054 1991"/>
                <a:gd name="T43" fmla="*/ 2054 h 219"/>
                <a:gd name="T44" fmla="+- 0 16332 16163"/>
                <a:gd name="T45" fmla="*/ T44 w 200"/>
                <a:gd name="T46" fmla="+- 0 2132 1991"/>
                <a:gd name="T47" fmla="*/ 2132 h 219"/>
                <a:gd name="T48" fmla="+- 0 16163 16163"/>
                <a:gd name="T49" fmla="*/ T48 w 200"/>
                <a:gd name="T50" fmla="+- 0 2132 1991"/>
                <a:gd name="T51" fmla="*/ 2132 h 219"/>
                <a:gd name="T52" fmla="+- 0 16163 16163"/>
                <a:gd name="T53" fmla="*/ T52 w 200"/>
                <a:gd name="T54" fmla="+- 0 2210 1991"/>
                <a:gd name="T55" fmla="*/ 2210 h 21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</a:cxnLst>
              <a:rect l="0" t="0" r="r" b="b"/>
              <a:pathLst>
                <a:path w="200" h="219">
                  <a:moveTo>
                    <a:pt x="31" y="0"/>
                  </a:moveTo>
                  <a:lnTo>
                    <a:pt x="31" y="31"/>
                  </a:lnTo>
                  <a:lnTo>
                    <a:pt x="199" y="31"/>
                  </a:lnTo>
                  <a:lnTo>
                    <a:pt x="199" y="172"/>
                  </a:lnTo>
                  <a:lnTo>
                    <a:pt x="31" y="172"/>
                  </a:lnTo>
                  <a:lnTo>
                    <a:pt x="31" y="203"/>
                  </a:lnTo>
                  <a:lnTo>
                    <a:pt x="31" y="219"/>
                  </a:lnTo>
                  <a:moveTo>
                    <a:pt x="0" y="0"/>
                  </a:moveTo>
                  <a:lnTo>
                    <a:pt x="0" y="63"/>
                  </a:lnTo>
                  <a:lnTo>
                    <a:pt x="169" y="63"/>
                  </a:lnTo>
                  <a:lnTo>
                    <a:pt x="169" y="141"/>
                  </a:lnTo>
                  <a:lnTo>
                    <a:pt x="0" y="141"/>
                  </a:lnTo>
                  <a:lnTo>
                    <a:pt x="0" y="219"/>
                  </a:lnTo>
                </a:path>
              </a:pathLst>
            </a:custGeom>
            <a:noFill/>
            <a:ln w="177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UA"/>
            </a:p>
          </p:txBody>
        </p:sp>
        <p:sp>
          <p:nvSpPr>
            <p:cNvPr id="13" name="Rectangle 13">
              <a:extLst>
                <a:ext uri="{FF2B5EF4-FFF2-40B4-BE49-F238E27FC236}">
                  <a16:creationId xmlns:a16="http://schemas.microsoft.com/office/drawing/2014/main" id="{BC26541F-2430-448C-8507-22FBAC726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61" y="2208"/>
              <a:ext cx="198" cy="2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UA"/>
            </a:p>
          </p:txBody>
        </p:sp>
        <p:sp>
          <p:nvSpPr>
            <p:cNvPr id="14" name="AutoShape 14">
              <a:extLst>
                <a:ext uri="{FF2B5EF4-FFF2-40B4-BE49-F238E27FC236}">
                  <a16:creationId xmlns:a16="http://schemas.microsoft.com/office/drawing/2014/main" id="{7E8F8029-2779-42EA-A8FF-8139AEE5F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62" y="2209"/>
              <a:ext cx="200" cy="219"/>
            </a:xfrm>
            <a:custGeom>
              <a:avLst/>
              <a:gdLst>
                <a:gd name="T0" fmla="+- 0 16194 16163"/>
                <a:gd name="T1" fmla="*/ T0 w 200"/>
                <a:gd name="T2" fmla="+- 0 2210 2210"/>
                <a:gd name="T3" fmla="*/ 2210 h 219"/>
                <a:gd name="T4" fmla="+- 0 16194 16163"/>
                <a:gd name="T5" fmla="*/ T4 w 200"/>
                <a:gd name="T6" fmla="+- 0 2241 2210"/>
                <a:gd name="T7" fmla="*/ 2241 h 219"/>
                <a:gd name="T8" fmla="+- 0 16362 16163"/>
                <a:gd name="T9" fmla="*/ T8 w 200"/>
                <a:gd name="T10" fmla="+- 0 2241 2210"/>
                <a:gd name="T11" fmla="*/ 2241 h 219"/>
                <a:gd name="T12" fmla="+- 0 16362 16163"/>
                <a:gd name="T13" fmla="*/ T12 w 200"/>
                <a:gd name="T14" fmla="+- 0 2382 2210"/>
                <a:gd name="T15" fmla="*/ 2382 h 219"/>
                <a:gd name="T16" fmla="+- 0 16194 16163"/>
                <a:gd name="T17" fmla="*/ T16 w 200"/>
                <a:gd name="T18" fmla="+- 0 2382 2210"/>
                <a:gd name="T19" fmla="*/ 2382 h 219"/>
                <a:gd name="T20" fmla="+- 0 16194 16163"/>
                <a:gd name="T21" fmla="*/ T20 w 200"/>
                <a:gd name="T22" fmla="+- 0 2413 2210"/>
                <a:gd name="T23" fmla="*/ 2413 h 219"/>
                <a:gd name="T24" fmla="+- 0 16194 16163"/>
                <a:gd name="T25" fmla="*/ T24 w 200"/>
                <a:gd name="T26" fmla="+- 0 2413 2210"/>
                <a:gd name="T27" fmla="*/ 2413 h 219"/>
                <a:gd name="T28" fmla="+- 0 16194 16163"/>
                <a:gd name="T29" fmla="*/ T28 w 200"/>
                <a:gd name="T30" fmla="+- 0 2428 2210"/>
                <a:gd name="T31" fmla="*/ 2428 h 219"/>
                <a:gd name="T32" fmla="+- 0 16163 16163"/>
                <a:gd name="T33" fmla="*/ T32 w 200"/>
                <a:gd name="T34" fmla="+- 0 2210 2210"/>
                <a:gd name="T35" fmla="*/ 2210 h 219"/>
                <a:gd name="T36" fmla="+- 0 16163 16163"/>
                <a:gd name="T37" fmla="*/ T36 w 200"/>
                <a:gd name="T38" fmla="+- 0 2272 2210"/>
                <a:gd name="T39" fmla="*/ 2272 h 219"/>
                <a:gd name="T40" fmla="+- 0 16332 16163"/>
                <a:gd name="T41" fmla="*/ T40 w 200"/>
                <a:gd name="T42" fmla="+- 0 2272 2210"/>
                <a:gd name="T43" fmla="*/ 2272 h 219"/>
                <a:gd name="T44" fmla="+- 0 16332 16163"/>
                <a:gd name="T45" fmla="*/ T44 w 200"/>
                <a:gd name="T46" fmla="+- 0 2350 2210"/>
                <a:gd name="T47" fmla="*/ 2350 h 219"/>
                <a:gd name="T48" fmla="+- 0 16163 16163"/>
                <a:gd name="T49" fmla="*/ T48 w 200"/>
                <a:gd name="T50" fmla="+- 0 2350 2210"/>
                <a:gd name="T51" fmla="*/ 2350 h 219"/>
                <a:gd name="T52" fmla="+- 0 16163 16163"/>
                <a:gd name="T53" fmla="*/ T52 w 200"/>
                <a:gd name="T54" fmla="+- 0 2428 2210"/>
                <a:gd name="T55" fmla="*/ 2428 h 21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</a:cxnLst>
              <a:rect l="0" t="0" r="r" b="b"/>
              <a:pathLst>
                <a:path w="200" h="219">
                  <a:moveTo>
                    <a:pt x="31" y="0"/>
                  </a:moveTo>
                  <a:lnTo>
                    <a:pt x="31" y="31"/>
                  </a:lnTo>
                  <a:lnTo>
                    <a:pt x="199" y="31"/>
                  </a:lnTo>
                  <a:lnTo>
                    <a:pt x="199" y="172"/>
                  </a:lnTo>
                  <a:lnTo>
                    <a:pt x="31" y="172"/>
                  </a:lnTo>
                  <a:lnTo>
                    <a:pt x="31" y="203"/>
                  </a:lnTo>
                  <a:lnTo>
                    <a:pt x="31" y="218"/>
                  </a:lnTo>
                  <a:moveTo>
                    <a:pt x="0" y="0"/>
                  </a:moveTo>
                  <a:lnTo>
                    <a:pt x="0" y="62"/>
                  </a:lnTo>
                  <a:lnTo>
                    <a:pt x="169" y="62"/>
                  </a:lnTo>
                  <a:lnTo>
                    <a:pt x="169" y="140"/>
                  </a:lnTo>
                  <a:lnTo>
                    <a:pt x="0" y="140"/>
                  </a:lnTo>
                  <a:lnTo>
                    <a:pt x="0" y="218"/>
                  </a:lnTo>
                </a:path>
              </a:pathLst>
            </a:custGeom>
            <a:noFill/>
            <a:ln w="177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UA"/>
            </a:p>
          </p:txBody>
        </p:sp>
        <p:sp>
          <p:nvSpPr>
            <p:cNvPr id="15" name="Rectangle 15">
              <a:extLst>
                <a:ext uri="{FF2B5EF4-FFF2-40B4-BE49-F238E27FC236}">
                  <a16:creationId xmlns:a16="http://schemas.microsoft.com/office/drawing/2014/main" id="{F52C3EAE-47B6-412A-A4CD-5DA090C244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61" y="2426"/>
              <a:ext cx="198" cy="2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UA"/>
            </a:p>
          </p:txBody>
        </p:sp>
        <p:sp>
          <p:nvSpPr>
            <p:cNvPr id="16" name="AutoShape 16">
              <a:extLst>
                <a:ext uri="{FF2B5EF4-FFF2-40B4-BE49-F238E27FC236}">
                  <a16:creationId xmlns:a16="http://schemas.microsoft.com/office/drawing/2014/main" id="{00951D39-5A79-4D62-B9CF-295516B485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62" y="2428"/>
              <a:ext cx="200" cy="219"/>
            </a:xfrm>
            <a:custGeom>
              <a:avLst/>
              <a:gdLst>
                <a:gd name="T0" fmla="+- 0 16194 16163"/>
                <a:gd name="T1" fmla="*/ T0 w 200"/>
                <a:gd name="T2" fmla="+- 0 2428 2428"/>
                <a:gd name="T3" fmla="*/ 2428 h 219"/>
                <a:gd name="T4" fmla="+- 0 16194 16163"/>
                <a:gd name="T5" fmla="*/ T4 w 200"/>
                <a:gd name="T6" fmla="+- 0 2459 2428"/>
                <a:gd name="T7" fmla="*/ 2459 h 219"/>
                <a:gd name="T8" fmla="+- 0 16362 16163"/>
                <a:gd name="T9" fmla="*/ T8 w 200"/>
                <a:gd name="T10" fmla="+- 0 2459 2428"/>
                <a:gd name="T11" fmla="*/ 2459 h 219"/>
                <a:gd name="T12" fmla="+- 0 16362 16163"/>
                <a:gd name="T13" fmla="*/ T12 w 200"/>
                <a:gd name="T14" fmla="+- 0 2600 2428"/>
                <a:gd name="T15" fmla="*/ 2600 h 219"/>
                <a:gd name="T16" fmla="+- 0 16194 16163"/>
                <a:gd name="T17" fmla="*/ T16 w 200"/>
                <a:gd name="T18" fmla="+- 0 2600 2428"/>
                <a:gd name="T19" fmla="*/ 2600 h 219"/>
                <a:gd name="T20" fmla="+- 0 16194 16163"/>
                <a:gd name="T21" fmla="*/ T20 w 200"/>
                <a:gd name="T22" fmla="+- 0 2631 2428"/>
                <a:gd name="T23" fmla="*/ 2631 h 219"/>
                <a:gd name="T24" fmla="+- 0 16194 16163"/>
                <a:gd name="T25" fmla="*/ T24 w 200"/>
                <a:gd name="T26" fmla="+- 0 2631 2428"/>
                <a:gd name="T27" fmla="*/ 2631 h 219"/>
                <a:gd name="T28" fmla="+- 0 16194 16163"/>
                <a:gd name="T29" fmla="*/ T28 w 200"/>
                <a:gd name="T30" fmla="+- 0 2646 2428"/>
                <a:gd name="T31" fmla="*/ 2646 h 219"/>
                <a:gd name="T32" fmla="+- 0 16163 16163"/>
                <a:gd name="T33" fmla="*/ T32 w 200"/>
                <a:gd name="T34" fmla="+- 0 2428 2428"/>
                <a:gd name="T35" fmla="*/ 2428 h 219"/>
                <a:gd name="T36" fmla="+- 0 16163 16163"/>
                <a:gd name="T37" fmla="*/ T36 w 200"/>
                <a:gd name="T38" fmla="+- 0 2490 2428"/>
                <a:gd name="T39" fmla="*/ 2490 h 219"/>
                <a:gd name="T40" fmla="+- 0 16332 16163"/>
                <a:gd name="T41" fmla="*/ T40 w 200"/>
                <a:gd name="T42" fmla="+- 0 2490 2428"/>
                <a:gd name="T43" fmla="*/ 2490 h 219"/>
                <a:gd name="T44" fmla="+- 0 16332 16163"/>
                <a:gd name="T45" fmla="*/ T44 w 200"/>
                <a:gd name="T46" fmla="+- 0 2569 2428"/>
                <a:gd name="T47" fmla="*/ 2569 h 219"/>
                <a:gd name="T48" fmla="+- 0 16163 16163"/>
                <a:gd name="T49" fmla="*/ T48 w 200"/>
                <a:gd name="T50" fmla="+- 0 2569 2428"/>
                <a:gd name="T51" fmla="*/ 2569 h 219"/>
                <a:gd name="T52" fmla="+- 0 16163 16163"/>
                <a:gd name="T53" fmla="*/ T52 w 200"/>
                <a:gd name="T54" fmla="+- 0 2646 2428"/>
                <a:gd name="T55" fmla="*/ 2646 h 21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</a:cxnLst>
              <a:rect l="0" t="0" r="r" b="b"/>
              <a:pathLst>
                <a:path w="200" h="219">
                  <a:moveTo>
                    <a:pt x="31" y="0"/>
                  </a:moveTo>
                  <a:lnTo>
                    <a:pt x="31" y="31"/>
                  </a:lnTo>
                  <a:lnTo>
                    <a:pt x="199" y="31"/>
                  </a:lnTo>
                  <a:lnTo>
                    <a:pt x="199" y="172"/>
                  </a:lnTo>
                  <a:lnTo>
                    <a:pt x="31" y="172"/>
                  </a:lnTo>
                  <a:lnTo>
                    <a:pt x="31" y="203"/>
                  </a:lnTo>
                  <a:lnTo>
                    <a:pt x="31" y="218"/>
                  </a:lnTo>
                  <a:moveTo>
                    <a:pt x="0" y="0"/>
                  </a:moveTo>
                  <a:lnTo>
                    <a:pt x="0" y="62"/>
                  </a:lnTo>
                  <a:lnTo>
                    <a:pt x="169" y="62"/>
                  </a:lnTo>
                  <a:lnTo>
                    <a:pt x="169" y="141"/>
                  </a:lnTo>
                  <a:lnTo>
                    <a:pt x="0" y="141"/>
                  </a:lnTo>
                  <a:lnTo>
                    <a:pt x="0" y="218"/>
                  </a:lnTo>
                </a:path>
              </a:pathLst>
            </a:custGeom>
            <a:noFill/>
            <a:ln w="177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UA"/>
            </a:p>
          </p:txBody>
        </p:sp>
        <p:sp>
          <p:nvSpPr>
            <p:cNvPr id="17" name="Rectangle 17">
              <a:extLst>
                <a:ext uri="{FF2B5EF4-FFF2-40B4-BE49-F238E27FC236}">
                  <a16:creationId xmlns:a16="http://schemas.microsoft.com/office/drawing/2014/main" id="{2040F022-D9F1-4416-B2C2-49C4A6D365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61" y="2645"/>
              <a:ext cx="198" cy="2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UA"/>
            </a:p>
          </p:txBody>
        </p:sp>
        <p:sp>
          <p:nvSpPr>
            <p:cNvPr id="18" name="AutoShape 18">
              <a:extLst>
                <a:ext uri="{FF2B5EF4-FFF2-40B4-BE49-F238E27FC236}">
                  <a16:creationId xmlns:a16="http://schemas.microsoft.com/office/drawing/2014/main" id="{1D3A69E9-C00C-4A32-B1DA-F029CAFA79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62" y="2646"/>
              <a:ext cx="200" cy="219"/>
            </a:xfrm>
            <a:custGeom>
              <a:avLst/>
              <a:gdLst>
                <a:gd name="T0" fmla="+- 0 16194 16163"/>
                <a:gd name="T1" fmla="*/ T0 w 200"/>
                <a:gd name="T2" fmla="+- 0 2646 2646"/>
                <a:gd name="T3" fmla="*/ 2646 h 219"/>
                <a:gd name="T4" fmla="+- 0 16194 16163"/>
                <a:gd name="T5" fmla="*/ T4 w 200"/>
                <a:gd name="T6" fmla="+- 0 2678 2646"/>
                <a:gd name="T7" fmla="*/ 2678 h 219"/>
                <a:gd name="T8" fmla="+- 0 16362 16163"/>
                <a:gd name="T9" fmla="*/ T8 w 200"/>
                <a:gd name="T10" fmla="+- 0 2678 2646"/>
                <a:gd name="T11" fmla="*/ 2678 h 219"/>
                <a:gd name="T12" fmla="+- 0 16362 16163"/>
                <a:gd name="T13" fmla="*/ T12 w 200"/>
                <a:gd name="T14" fmla="+- 0 2818 2646"/>
                <a:gd name="T15" fmla="*/ 2818 h 219"/>
                <a:gd name="T16" fmla="+- 0 16194 16163"/>
                <a:gd name="T17" fmla="*/ T16 w 200"/>
                <a:gd name="T18" fmla="+- 0 2818 2646"/>
                <a:gd name="T19" fmla="*/ 2818 h 219"/>
                <a:gd name="T20" fmla="+- 0 16194 16163"/>
                <a:gd name="T21" fmla="*/ T20 w 200"/>
                <a:gd name="T22" fmla="+- 0 2850 2646"/>
                <a:gd name="T23" fmla="*/ 2850 h 219"/>
                <a:gd name="T24" fmla="+- 0 16194 16163"/>
                <a:gd name="T25" fmla="*/ T24 w 200"/>
                <a:gd name="T26" fmla="+- 0 2850 2646"/>
                <a:gd name="T27" fmla="*/ 2850 h 219"/>
                <a:gd name="T28" fmla="+- 0 16194 16163"/>
                <a:gd name="T29" fmla="*/ T28 w 200"/>
                <a:gd name="T30" fmla="+- 0 2865 2646"/>
                <a:gd name="T31" fmla="*/ 2865 h 219"/>
                <a:gd name="T32" fmla="+- 0 16163 16163"/>
                <a:gd name="T33" fmla="*/ T32 w 200"/>
                <a:gd name="T34" fmla="+- 0 2646 2646"/>
                <a:gd name="T35" fmla="*/ 2646 h 219"/>
                <a:gd name="T36" fmla="+- 0 16163 16163"/>
                <a:gd name="T37" fmla="*/ T36 w 200"/>
                <a:gd name="T38" fmla="+- 0 2709 2646"/>
                <a:gd name="T39" fmla="*/ 2709 h 219"/>
                <a:gd name="T40" fmla="+- 0 16332 16163"/>
                <a:gd name="T41" fmla="*/ T40 w 200"/>
                <a:gd name="T42" fmla="+- 0 2709 2646"/>
                <a:gd name="T43" fmla="*/ 2709 h 219"/>
                <a:gd name="T44" fmla="+- 0 16332 16163"/>
                <a:gd name="T45" fmla="*/ T44 w 200"/>
                <a:gd name="T46" fmla="+- 0 2787 2646"/>
                <a:gd name="T47" fmla="*/ 2787 h 219"/>
                <a:gd name="T48" fmla="+- 0 16163 16163"/>
                <a:gd name="T49" fmla="*/ T48 w 200"/>
                <a:gd name="T50" fmla="+- 0 2787 2646"/>
                <a:gd name="T51" fmla="*/ 2787 h 219"/>
                <a:gd name="T52" fmla="+- 0 16163 16163"/>
                <a:gd name="T53" fmla="*/ T52 w 200"/>
                <a:gd name="T54" fmla="+- 0 2865 2646"/>
                <a:gd name="T55" fmla="*/ 2865 h 21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</a:cxnLst>
              <a:rect l="0" t="0" r="r" b="b"/>
              <a:pathLst>
                <a:path w="200" h="219">
                  <a:moveTo>
                    <a:pt x="31" y="0"/>
                  </a:moveTo>
                  <a:lnTo>
                    <a:pt x="31" y="32"/>
                  </a:lnTo>
                  <a:lnTo>
                    <a:pt x="199" y="32"/>
                  </a:lnTo>
                  <a:lnTo>
                    <a:pt x="199" y="172"/>
                  </a:lnTo>
                  <a:lnTo>
                    <a:pt x="31" y="172"/>
                  </a:lnTo>
                  <a:lnTo>
                    <a:pt x="31" y="204"/>
                  </a:lnTo>
                  <a:lnTo>
                    <a:pt x="31" y="219"/>
                  </a:lnTo>
                  <a:moveTo>
                    <a:pt x="0" y="0"/>
                  </a:moveTo>
                  <a:lnTo>
                    <a:pt x="0" y="63"/>
                  </a:lnTo>
                  <a:lnTo>
                    <a:pt x="169" y="63"/>
                  </a:lnTo>
                  <a:lnTo>
                    <a:pt x="169" y="141"/>
                  </a:lnTo>
                  <a:lnTo>
                    <a:pt x="0" y="141"/>
                  </a:lnTo>
                  <a:lnTo>
                    <a:pt x="0" y="219"/>
                  </a:lnTo>
                </a:path>
              </a:pathLst>
            </a:custGeom>
            <a:noFill/>
            <a:ln w="177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UA"/>
            </a:p>
          </p:txBody>
        </p:sp>
        <p:sp>
          <p:nvSpPr>
            <p:cNvPr id="19" name="Rectangle 19">
              <a:extLst>
                <a:ext uri="{FF2B5EF4-FFF2-40B4-BE49-F238E27FC236}">
                  <a16:creationId xmlns:a16="http://schemas.microsoft.com/office/drawing/2014/main" id="{5FCC4221-0B8E-49F1-B33F-20A81F70AF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61" y="2863"/>
              <a:ext cx="198" cy="2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UA"/>
            </a:p>
          </p:txBody>
        </p:sp>
        <p:sp>
          <p:nvSpPr>
            <p:cNvPr id="20" name="AutoShape 20">
              <a:extLst>
                <a:ext uri="{FF2B5EF4-FFF2-40B4-BE49-F238E27FC236}">
                  <a16:creationId xmlns:a16="http://schemas.microsoft.com/office/drawing/2014/main" id="{78E8E794-814A-49E2-92D5-449FAE8689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62" y="2864"/>
              <a:ext cx="200" cy="219"/>
            </a:xfrm>
            <a:custGeom>
              <a:avLst/>
              <a:gdLst>
                <a:gd name="T0" fmla="+- 0 16194 16163"/>
                <a:gd name="T1" fmla="*/ T0 w 200"/>
                <a:gd name="T2" fmla="+- 0 2865 2865"/>
                <a:gd name="T3" fmla="*/ 2865 h 219"/>
                <a:gd name="T4" fmla="+- 0 16194 16163"/>
                <a:gd name="T5" fmla="*/ T4 w 200"/>
                <a:gd name="T6" fmla="+- 0 2896 2865"/>
                <a:gd name="T7" fmla="*/ 2896 h 219"/>
                <a:gd name="T8" fmla="+- 0 16362 16163"/>
                <a:gd name="T9" fmla="*/ T8 w 200"/>
                <a:gd name="T10" fmla="+- 0 2896 2865"/>
                <a:gd name="T11" fmla="*/ 2896 h 219"/>
                <a:gd name="T12" fmla="+- 0 16362 16163"/>
                <a:gd name="T13" fmla="*/ T12 w 200"/>
                <a:gd name="T14" fmla="+- 0 3037 2865"/>
                <a:gd name="T15" fmla="*/ 3037 h 219"/>
                <a:gd name="T16" fmla="+- 0 16194 16163"/>
                <a:gd name="T17" fmla="*/ T16 w 200"/>
                <a:gd name="T18" fmla="+- 0 3037 2865"/>
                <a:gd name="T19" fmla="*/ 3037 h 219"/>
                <a:gd name="T20" fmla="+- 0 16194 16163"/>
                <a:gd name="T21" fmla="*/ T20 w 200"/>
                <a:gd name="T22" fmla="+- 0 3068 2865"/>
                <a:gd name="T23" fmla="*/ 3068 h 219"/>
                <a:gd name="T24" fmla="+- 0 16194 16163"/>
                <a:gd name="T25" fmla="*/ T24 w 200"/>
                <a:gd name="T26" fmla="+- 0 3068 2865"/>
                <a:gd name="T27" fmla="*/ 3068 h 219"/>
                <a:gd name="T28" fmla="+- 0 16194 16163"/>
                <a:gd name="T29" fmla="*/ T28 w 200"/>
                <a:gd name="T30" fmla="+- 0 3083 2865"/>
                <a:gd name="T31" fmla="*/ 3083 h 219"/>
                <a:gd name="T32" fmla="+- 0 16163 16163"/>
                <a:gd name="T33" fmla="*/ T32 w 200"/>
                <a:gd name="T34" fmla="+- 0 2865 2865"/>
                <a:gd name="T35" fmla="*/ 2865 h 219"/>
                <a:gd name="T36" fmla="+- 0 16163 16163"/>
                <a:gd name="T37" fmla="*/ T36 w 200"/>
                <a:gd name="T38" fmla="+- 0 2927 2865"/>
                <a:gd name="T39" fmla="*/ 2927 h 219"/>
                <a:gd name="T40" fmla="+- 0 16332 16163"/>
                <a:gd name="T41" fmla="*/ T40 w 200"/>
                <a:gd name="T42" fmla="+- 0 2927 2865"/>
                <a:gd name="T43" fmla="*/ 2927 h 219"/>
                <a:gd name="T44" fmla="+- 0 16332 16163"/>
                <a:gd name="T45" fmla="*/ T44 w 200"/>
                <a:gd name="T46" fmla="+- 0 3006 2865"/>
                <a:gd name="T47" fmla="*/ 3006 h 219"/>
                <a:gd name="T48" fmla="+- 0 16163 16163"/>
                <a:gd name="T49" fmla="*/ T48 w 200"/>
                <a:gd name="T50" fmla="+- 0 3006 2865"/>
                <a:gd name="T51" fmla="*/ 3006 h 219"/>
                <a:gd name="T52" fmla="+- 0 16163 16163"/>
                <a:gd name="T53" fmla="*/ T52 w 200"/>
                <a:gd name="T54" fmla="+- 0 3083 2865"/>
                <a:gd name="T55" fmla="*/ 3083 h 21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</a:cxnLst>
              <a:rect l="0" t="0" r="r" b="b"/>
              <a:pathLst>
                <a:path w="200" h="219">
                  <a:moveTo>
                    <a:pt x="31" y="0"/>
                  </a:moveTo>
                  <a:lnTo>
                    <a:pt x="31" y="31"/>
                  </a:lnTo>
                  <a:lnTo>
                    <a:pt x="199" y="31"/>
                  </a:lnTo>
                  <a:lnTo>
                    <a:pt x="199" y="172"/>
                  </a:lnTo>
                  <a:lnTo>
                    <a:pt x="31" y="172"/>
                  </a:lnTo>
                  <a:lnTo>
                    <a:pt x="31" y="203"/>
                  </a:lnTo>
                  <a:lnTo>
                    <a:pt x="31" y="218"/>
                  </a:lnTo>
                  <a:moveTo>
                    <a:pt x="0" y="0"/>
                  </a:moveTo>
                  <a:lnTo>
                    <a:pt x="0" y="62"/>
                  </a:lnTo>
                  <a:lnTo>
                    <a:pt x="169" y="62"/>
                  </a:lnTo>
                  <a:lnTo>
                    <a:pt x="169" y="141"/>
                  </a:lnTo>
                  <a:lnTo>
                    <a:pt x="0" y="141"/>
                  </a:lnTo>
                  <a:lnTo>
                    <a:pt x="0" y="218"/>
                  </a:lnTo>
                </a:path>
              </a:pathLst>
            </a:custGeom>
            <a:noFill/>
            <a:ln w="177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UA"/>
            </a:p>
          </p:txBody>
        </p:sp>
        <p:sp>
          <p:nvSpPr>
            <p:cNvPr id="21" name="Rectangle 21">
              <a:extLst>
                <a:ext uri="{FF2B5EF4-FFF2-40B4-BE49-F238E27FC236}">
                  <a16:creationId xmlns:a16="http://schemas.microsoft.com/office/drawing/2014/main" id="{D01E6F2A-0A1A-4510-BDF6-829F675D93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61" y="3082"/>
              <a:ext cx="198" cy="2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UA"/>
            </a:p>
          </p:txBody>
        </p:sp>
        <p:sp>
          <p:nvSpPr>
            <p:cNvPr id="22" name="AutoShape 22">
              <a:extLst>
                <a:ext uri="{FF2B5EF4-FFF2-40B4-BE49-F238E27FC236}">
                  <a16:creationId xmlns:a16="http://schemas.microsoft.com/office/drawing/2014/main" id="{60C509BA-5AEF-42A6-B339-62444A2649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62" y="3083"/>
              <a:ext cx="200" cy="219"/>
            </a:xfrm>
            <a:custGeom>
              <a:avLst/>
              <a:gdLst>
                <a:gd name="T0" fmla="+- 0 16194 16163"/>
                <a:gd name="T1" fmla="*/ T0 w 200"/>
                <a:gd name="T2" fmla="+- 0 3083 3083"/>
                <a:gd name="T3" fmla="*/ 3083 h 219"/>
                <a:gd name="T4" fmla="+- 0 16194 16163"/>
                <a:gd name="T5" fmla="*/ T4 w 200"/>
                <a:gd name="T6" fmla="+- 0 3114 3083"/>
                <a:gd name="T7" fmla="*/ 3114 h 219"/>
                <a:gd name="T8" fmla="+- 0 16362 16163"/>
                <a:gd name="T9" fmla="*/ T8 w 200"/>
                <a:gd name="T10" fmla="+- 0 3114 3083"/>
                <a:gd name="T11" fmla="*/ 3114 h 219"/>
                <a:gd name="T12" fmla="+- 0 16362 16163"/>
                <a:gd name="T13" fmla="*/ T12 w 200"/>
                <a:gd name="T14" fmla="+- 0 3255 3083"/>
                <a:gd name="T15" fmla="*/ 3255 h 219"/>
                <a:gd name="T16" fmla="+- 0 16194 16163"/>
                <a:gd name="T17" fmla="*/ T16 w 200"/>
                <a:gd name="T18" fmla="+- 0 3255 3083"/>
                <a:gd name="T19" fmla="*/ 3255 h 219"/>
                <a:gd name="T20" fmla="+- 0 16194 16163"/>
                <a:gd name="T21" fmla="*/ T20 w 200"/>
                <a:gd name="T22" fmla="+- 0 3286 3083"/>
                <a:gd name="T23" fmla="*/ 3286 h 219"/>
                <a:gd name="T24" fmla="+- 0 16194 16163"/>
                <a:gd name="T25" fmla="*/ T24 w 200"/>
                <a:gd name="T26" fmla="+- 0 3286 3083"/>
                <a:gd name="T27" fmla="*/ 3286 h 219"/>
                <a:gd name="T28" fmla="+- 0 16194 16163"/>
                <a:gd name="T29" fmla="*/ T28 w 200"/>
                <a:gd name="T30" fmla="+- 0 3302 3083"/>
                <a:gd name="T31" fmla="*/ 3302 h 219"/>
                <a:gd name="T32" fmla="+- 0 16163 16163"/>
                <a:gd name="T33" fmla="*/ T32 w 200"/>
                <a:gd name="T34" fmla="+- 0 3083 3083"/>
                <a:gd name="T35" fmla="*/ 3083 h 219"/>
                <a:gd name="T36" fmla="+- 0 16163 16163"/>
                <a:gd name="T37" fmla="*/ T36 w 200"/>
                <a:gd name="T38" fmla="+- 0 3146 3083"/>
                <a:gd name="T39" fmla="*/ 3146 h 219"/>
                <a:gd name="T40" fmla="+- 0 16332 16163"/>
                <a:gd name="T41" fmla="*/ T40 w 200"/>
                <a:gd name="T42" fmla="+- 0 3146 3083"/>
                <a:gd name="T43" fmla="*/ 3146 h 219"/>
                <a:gd name="T44" fmla="+- 0 16332 16163"/>
                <a:gd name="T45" fmla="*/ T44 w 200"/>
                <a:gd name="T46" fmla="+- 0 3224 3083"/>
                <a:gd name="T47" fmla="*/ 3224 h 219"/>
                <a:gd name="T48" fmla="+- 0 16163 16163"/>
                <a:gd name="T49" fmla="*/ T48 w 200"/>
                <a:gd name="T50" fmla="+- 0 3224 3083"/>
                <a:gd name="T51" fmla="*/ 3224 h 219"/>
                <a:gd name="T52" fmla="+- 0 16163 16163"/>
                <a:gd name="T53" fmla="*/ T52 w 200"/>
                <a:gd name="T54" fmla="+- 0 3302 3083"/>
                <a:gd name="T55" fmla="*/ 3302 h 21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</a:cxnLst>
              <a:rect l="0" t="0" r="r" b="b"/>
              <a:pathLst>
                <a:path w="200" h="219">
                  <a:moveTo>
                    <a:pt x="31" y="0"/>
                  </a:moveTo>
                  <a:lnTo>
                    <a:pt x="31" y="31"/>
                  </a:lnTo>
                  <a:lnTo>
                    <a:pt x="199" y="31"/>
                  </a:lnTo>
                  <a:lnTo>
                    <a:pt x="199" y="172"/>
                  </a:lnTo>
                  <a:lnTo>
                    <a:pt x="31" y="172"/>
                  </a:lnTo>
                  <a:lnTo>
                    <a:pt x="31" y="203"/>
                  </a:lnTo>
                  <a:lnTo>
                    <a:pt x="31" y="219"/>
                  </a:lnTo>
                  <a:moveTo>
                    <a:pt x="0" y="0"/>
                  </a:moveTo>
                  <a:lnTo>
                    <a:pt x="0" y="63"/>
                  </a:lnTo>
                  <a:lnTo>
                    <a:pt x="169" y="63"/>
                  </a:lnTo>
                  <a:lnTo>
                    <a:pt x="169" y="141"/>
                  </a:lnTo>
                  <a:lnTo>
                    <a:pt x="0" y="141"/>
                  </a:lnTo>
                  <a:lnTo>
                    <a:pt x="0" y="219"/>
                  </a:lnTo>
                </a:path>
              </a:pathLst>
            </a:custGeom>
            <a:noFill/>
            <a:ln w="177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UA"/>
            </a:p>
          </p:txBody>
        </p:sp>
        <p:sp>
          <p:nvSpPr>
            <p:cNvPr id="23" name="Rectangle 23">
              <a:extLst>
                <a:ext uri="{FF2B5EF4-FFF2-40B4-BE49-F238E27FC236}">
                  <a16:creationId xmlns:a16="http://schemas.microsoft.com/office/drawing/2014/main" id="{FBD10F91-7828-4072-A127-6274D4FD81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61" y="3301"/>
              <a:ext cx="198" cy="2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UA"/>
            </a:p>
          </p:txBody>
        </p:sp>
        <p:sp>
          <p:nvSpPr>
            <p:cNvPr id="24" name="AutoShape 24">
              <a:extLst>
                <a:ext uri="{FF2B5EF4-FFF2-40B4-BE49-F238E27FC236}">
                  <a16:creationId xmlns:a16="http://schemas.microsoft.com/office/drawing/2014/main" id="{E2E23465-309E-4502-83E4-D12D7CD8CE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62" y="3302"/>
              <a:ext cx="200" cy="219"/>
            </a:xfrm>
            <a:custGeom>
              <a:avLst/>
              <a:gdLst>
                <a:gd name="T0" fmla="+- 0 16194 16163"/>
                <a:gd name="T1" fmla="*/ T0 w 200"/>
                <a:gd name="T2" fmla="+- 0 3302 3302"/>
                <a:gd name="T3" fmla="*/ 3302 h 219"/>
                <a:gd name="T4" fmla="+- 0 16194 16163"/>
                <a:gd name="T5" fmla="*/ T4 w 200"/>
                <a:gd name="T6" fmla="+- 0 3333 3302"/>
                <a:gd name="T7" fmla="*/ 3333 h 219"/>
                <a:gd name="T8" fmla="+- 0 16362 16163"/>
                <a:gd name="T9" fmla="*/ T8 w 200"/>
                <a:gd name="T10" fmla="+- 0 3333 3302"/>
                <a:gd name="T11" fmla="*/ 3333 h 219"/>
                <a:gd name="T12" fmla="+- 0 16362 16163"/>
                <a:gd name="T13" fmla="*/ T12 w 200"/>
                <a:gd name="T14" fmla="+- 0 3474 3302"/>
                <a:gd name="T15" fmla="*/ 3474 h 219"/>
                <a:gd name="T16" fmla="+- 0 16194 16163"/>
                <a:gd name="T17" fmla="*/ T16 w 200"/>
                <a:gd name="T18" fmla="+- 0 3474 3302"/>
                <a:gd name="T19" fmla="*/ 3474 h 219"/>
                <a:gd name="T20" fmla="+- 0 16194 16163"/>
                <a:gd name="T21" fmla="*/ T20 w 200"/>
                <a:gd name="T22" fmla="+- 0 3505 3302"/>
                <a:gd name="T23" fmla="*/ 3505 h 219"/>
                <a:gd name="T24" fmla="+- 0 16194 16163"/>
                <a:gd name="T25" fmla="*/ T24 w 200"/>
                <a:gd name="T26" fmla="+- 0 3505 3302"/>
                <a:gd name="T27" fmla="*/ 3505 h 219"/>
                <a:gd name="T28" fmla="+- 0 16194 16163"/>
                <a:gd name="T29" fmla="*/ T28 w 200"/>
                <a:gd name="T30" fmla="+- 0 3521 3302"/>
                <a:gd name="T31" fmla="*/ 3521 h 219"/>
                <a:gd name="T32" fmla="+- 0 16163 16163"/>
                <a:gd name="T33" fmla="*/ T32 w 200"/>
                <a:gd name="T34" fmla="+- 0 3302 3302"/>
                <a:gd name="T35" fmla="*/ 3302 h 219"/>
                <a:gd name="T36" fmla="+- 0 16163 16163"/>
                <a:gd name="T37" fmla="*/ T36 w 200"/>
                <a:gd name="T38" fmla="+- 0 3365 3302"/>
                <a:gd name="T39" fmla="*/ 3365 h 219"/>
                <a:gd name="T40" fmla="+- 0 16332 16163"/>
                <a:gd name="T41" fmla="*/ T40 w 200"/>
                <a:gd name="T42" fmla="+- 0 3365 3302"/>
                <a:gd name="T43" fmla="*/ 3365 h 219"/>
                <a:gd name="T44" fmla="+- 0 16332 16163"/>
                <a:gd name="T45" fmla="*/ T44 w 200"/>
                <a:gd name="T46" fmla="+- 0 3442 3302"/>
                <a:gd name="T47" fmla="*/ 3442 h 219"/>
                <a:gd name="T48" fmla="+- 0 16163 16163"/>
                <a:gd name="T49" fmla="*/ T48 w 200"/>
                <a:gd name="T50" fmla="+- 0 3442 3302"/>
                <a:gd name="T51" fmla="*/ 3442 h 219"/>
                <a:gd name="T52" fmla="+- 0 16163 16163"/>
                <a:gd name="T53" fmla="*/ T52 w 200"/>
                <a:gd name="T54" fmla="+- 0 3521 3302"/>
                <a:gd name="T55" fmla="*/ 3521 h 21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</a:cxnLst>
              <a:rect l="0" t="0" r="r" b="b"/>
              <a:pathLst>
                <a:path w="200" h="219">
                  <a:moveTo>
                    <a:pt x="31" y="0"/>
                  </a:moveTo>
                  <a:lnTo>
                    <a:pt x="31" y="31"/>
                  </a:lnTo>
                  <a:lnTo>
                    <a:pt x="199" y="31"/>
                  </a:lnTo>
                  <a:lnTo>
                    <a:pt x="199" y="172"/>
                  </a:lnTo>
                  <a:lnTo>
                    <a:pt x="31" y="172"/>
                  </a:lnTo>
                  <a:lnTo>
                    <a:pt x="31" y="203"/>
                  </a:lnTo>
                  <a:lnTo>
                    <a:pt x="31" y="219"/>
                  </a:lnTo>
                  <a:moveTo>
                    <a:pt x="0" y="0"/>
                  </a:moveTo>
                  <a:lnTo>
                    <a:pt x="0" y="63"/>
                  </a:lnTo>
                  <a:lnTo>
                    <a:pt x="169" y="63"/>
                  </a:lnTo>
                  <a:lnTo>
                    <a:pt x="169" y="140"/>
                  </a:lnTo>
                  <a:lnTo>
                    <a:pt x="0" y="140"/>
                  </a:lnTo>
                  <a:lnTo>
                    <a:pt x="0" y="219"/>
                  </a:lnTo>
                </a:path>
              </a:pathLst>
            </a:custGeom>
            <a:noFill/>
            <a:ln w="177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UA"/>
            </a:p>
          </p:txBody>
        </p:sp>
        <p:sp>
          <p:nvSpPr>
            <p:cNvPr id="25" name="Rectangle 25">
              <a:extLst>
                <a:ext uri="{FF2B5EF4-FFF2-40B4-BE49-F238E27FC236}">
                  <a16:creationId xmlns:a16="http://schemas.microsoft.com/office/drawing/2014/main" id="{079FDA22-0127-4A15-98FF-57B28E9CF9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61" y="3519"/>
              <a:ext cx="198" cy="2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UA"/>
            </a:p>
          </p:txBody>
        </p:sp>
        <p:sp>
          <p:nvSpPr>
            <p:cNvPr id="26" name="AutoShape 26">
              <a:extLst>
                <a:ext uri="{FF2B5EF4-FFF2-40B4-BE49-F238E27FC236}">
                  <a16:creationId xmlns:a16="http://schemas.microsoft.com/office/drawing/2014/main" id="{47C9D37A-7115-4C5B-90B1-FDA207B405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62" y="3520"/>
              <a:ext cx="200" cy="219"/>
            </a:xfrm>
            <a:custGeom>
              <a:avLst/>
              <a:gdLst>
                <a:gd name="T0" fmla="+- 0 16194 16163"/>
                <a:gd name="T1" fmla="*/ T0 w 200"/>
                <a:gd name="T2" fmla="+- 0 3521 3521"/>
                <a:gd name="T3" fmla="*/ 3521 h 219"/>
                <a:gd name="T4" fmla="+- 0 16194 16163"/>
                <a:gd name="T5" fmla="*/ T4 w 200"/>
                <a:gd name="T6" fmla="+- 0 3552 3521"/>
                <a:gd name="T7" fmla="*/ 3552 h 219"/>
                <a:gd name="T8" fmla="+- 0 16362 16163"/>
                <a:gd name="T9" fmla="*/ T8 w 200"/>
                <a:gd name="T10" fmla="+- 0 3552 3521"/>
                <a:gd name="T11" fmla="*/ 3552 h 219"/>
                <a:gd name="T12" fmla="+- 0 16362 16163"/>
                <a:gd name="T13" fmla="*/ T12 w 200"/>
                <a:gd name="T14" fmla="+- 0 3692 3521"/>
                <a:gd name="T15" fmla="*/ 3692 h 219"/>
                <a:gd name="T16" fmla="+- 0 16194 16163"/>
                <a:gd name="T17" fmla="*/ T16 w 200"/>
                <a:gd name="T18" fmla="+- 0 3692 3521"/>
                <a:gd name="T19" fmla="*/ 3692 h 219"/>
                <a:gd name="T20" fmla="+- 0 16194 16163"/>
                <a:gd name="T21" fmla="*/ T20 w 200"/>
                <a:gd name="T22" fmla="+- 0 3723 3521"/>
                <a:gd name="T23" fmla="*/ 3723 h 219"/>
                <a:gd name="T24" fmla="+- 0 16194 16163"/>
                <a:gd name="T25" fmla="*/ T24 w 200"/>
                <a:gd name="T26" fmla="+- 0 3723 3521"/>
                <a:gd name="T27" fmla="*/ 3723 h 219"/>
                <a:gd name="T28" fmla="+- 0 16194 16163"/>
                <a:gd name="T29" fmla="*/ T28 w 200"/>
                <a:gd name="T30" fmla="+- 0 3739 3521"/>
                <a:gd name="T31" fmla="*/ 3739 h 219"/>
                <a:gd name="T32" fmla="+- 0 16163 16163"/>
                <a:gd name="T33" fmla="*/ T32 w 200"/>
                <a:gd name="T34" fmla="+- 0 3521 3521"/>
                <a:gd name="T35" fmla="*/ 3521 h 219"/>
                <a:gd name="T36" fmla="+- 0 16163 16163"/>
                <a:gd name="T37" fmla="*/ T36 w 200"/>
                <a:gd name="T38" fmla="+- 0 3583 3521"/>
                <a:gd name="T39" fmla="*/ 3583 h 219"/>
                <a:gd name="T40" fmla="+- 0 16332 16163"/>
                <a:gd name="T41" fmla="*/ T40 w 200"/>
                <a:gd name="T42" fmla="+- 0 3583 3521"/>
                <a:gd name="T43" fmla="*/ 3583 h 219"/>
                <a:gd name="T44" fmla="+- 0 16332 16163"/>
                <a:gd name="T45" fmla="*/ T44 w 200"/>
                <a:gd name="T46" fmla="+- 0 3661 3521"/>
                <a:gd name="T47" fmla="*/ 3661 h 219"/>
                <a:gd name="T48" fmla="+- 0 16163 16163"/>
                <a:gd name="T49" fmla="*/ T48 w 200"/>
                <a:gd name="T50" fmla="+- 0 3661 3521"/>
                <a:gd name="T51" fmla="*/ 3661 h 219"/>
                <a:gd name="T52" fmla="+- 0 16163 16163"/>
                <a:gd name="T53" fmla="*/ T52 w 200"/>
                <a:gd name="T54" fmla="+- 0 3739 3521"/>
                <a:gd name="T55" fmla="*/ 3739 h 21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</a:cxnLst>
              <a:rect l="0" t="0" r="r" b="b"/>
              <a:pathLst>
                <a:path w="200" h="219">
                  <a:moveTo>
                    <a:pt x="31" y="0"/>
                  </a:moveTo>
                  <a:lnTo>
                    <a:pt x="31" y="31"/>
                  </a:lnTo>
                  <a:lnTo>
                    <a:pt x="199" y="31"/>
                  </a:lnTo>
                  <a:lnTo>
                    <a:pt x="199" y="171"/>
                  </a:lnTo>
                  <a:lnTo>
                    <a:pt x="31" y="171"/>
                  </a:lnTo>
                  <a:lnTo>
                    <a:pt x="31" y="202"/>
                  </a:lnTo>
                  <a:lnTo>
                    <a:pt x="31" y="218"/>
                  </a:lnTo>
                  <a:moveTo>
                    <a:pt x="0" y="0"/>
                  </a:moveTo>
                  <a:lnTo>
                    <a:pt x="0" y="62"/>
                  </a:lnTo>
                  <a:lnTo>
                    <a:pt x="169" y="62"/>
                  </a:lnTo>
                  <a:lnTo>
                    <a:pt x="169" y="140"/>
                  </a:lnTo>
                  <a:lnTo>
                    <a:pt x="0" y="140"/>
                  </a:lnTo>
                  <a:lnTo>
                    <a:pt x="0" y="218"/>
                  </a:lnTo>
                </a:path>
              </a:pathLst>
            </a:custGeom>
            <a:noFill/>
            <a:ln w="177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UA"/>
            </a:p>
          </p:txBody>
        </p:sp>
        <p:sp>
          <p:nvSpPr>
            <p:cNvPr id="27" name="Rectangle 27">
              <a:extLst>
                <a:ext uri="{FF2B5EF4-FFF2-40B4-BE49-F238E27FC236}">
                  <a16:creationId xmlns:a16="http://schemas.microsoft.com/office/drawing/2014/main" id="{968DBA5E-9419-49E4-891B-DFC5292B4F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61" y="3737"/>
              <a:ext cx="198" cy="2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UA"/>
            </a:p>
          </p:txBody>
        </p:sp>
        <p:sp>
          <p:nvSpPr>
            <p:cNvPr id="28" name="AutoShape 28">
              <a:extLst>
                <a:ext uri="{FF2B5EF4-FFF2-40B4-BE49-F238E27FC236}">
                  <a16:creationId xmlns:a16="http://schemas.microsoft.com/office/drawing/2014/main" id="{EF91F485-CDC7-4D9A-A431-833CA7BFA7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62" y="3739"/>
              <a:ext cx="200" cy="219"/>
            </a:xfrm>
            <a:custGeom>
              <a:avLst/>
              <a:gdLst>
                <a:gd name="T0" fmla="+- 0 16194 16163"/>
                <a:gd name="T1" fmla="*/ T0 w 200"/>
                <a:gd name="T2" fmla="+- 0 3739 3739"/>
                <a:gd name="T3" fmla="*/ 3739 h 219"/>
                <a:gd name="T4" fmla="+- 0 16194 16163"/>
                <a:gd name="T5" fmla="*/ T4 w 200"/>
                <a:gd name="T6" fmla="+- 0 3770 3739"/>
                <a:gd name="T7" fmla="*/ 3770 h 219"/>
                <a:gd name="T8" fmla="+- 0 16362 16163"/>
                <a:gd name="T9" fmla="*/ T8 w 200"/>
                <a:gd name="T10" fmla="+- 0 3770 3739"/>
                <a:gd name="T11" fmla="*/ 3770 h 219"/>
                <a:gd name="T12" fmla="+- 0 16362 16163"/>
                <a:gd name="T13" fmla="*/ T12 w 200"/>
                <a:gd name="T14" fmla="+- 0 3910 3739"/>
                <a:gd name="T15" fmla="*/ 3910 h 219"/>
                <a:gd name="T16" fmla="+- 0 16194 16163"/>
                <a:gd name="T17" fmla="*/ T16 w 200"/>
                <a:gd name="T18" fmla="+- 0 3910 3739"/>
                <a:gd name="T19" fmla="*/ 3910 h 219"/>
                <a:gd name="T20" fmla="+- 0 16194 16163"/>
                <a:gd name="T21" fmla="*/ T20 w 200"/>
                <a:gd name="T22" fmla="+- 0 3942 3739"/>
                <a:gd name="T23" fmla="*/ 3942 h 219"/>
                <a:gd name="T24" fmla="+- 0 16194 16163"/>
                <a:gd name="T25" fmla="*/ T24 w 200"/>
                <a:gd name="T26" fmla="+- 0 3942 3739"/>
                <a:gd name="T27" fmla="*/ 3942 h 219"/>
                <a:gd name="T28" fmla="+- 0 16194 16163"/>
                <a:gd name="T29" fmla="*/ T28 w 200"/>
                <a:gd name="T30" fmla="+- 0 3957 3739"/>
                <a:gd name="T31" fmla="*/ 3957 h 219"/>
                <a:gd name="T32" fmla="+- 0 16163 16163"/>
                <a:gd name="T33" fmla="*/ T32 w 200"/>
                <a:gd name="T34" fmla="+- 0 3739 3739"/>
                <a:gd name="T35" fmla="*/ 3739 h 219"/>
                <a:gd name="T36" fmla="+- 0 16163 16163"/>
                <a:gd name="T37" fmla="*/ T36 w 200"/>
                <a:gd name="T38" fmla="+- 0 3801 3739"/>
                <a:gd name="T39" fmla="*/ 3801 h 219"/>
                <a:gd name="T40" fmla="+- 0 16332 16163"/>
                <a:gd name="T41" fmla="*/ T40 w 200"/>
                <a:gd name="T42" fmla="+- 0 3801 3739"/>
                <a:gd name="T43" fmla="*/ 3801 h 219"/>
                <a:gd name="T44" fmla="+- 0 16332 16163"/>
                <a:gd name="T45" fmla="*/ T44 w 200"/>
                <a:gd name="T46" fmla="+- 0 3879 3739"/>
                <a:gd name="T47" fmla="*/ 3879 h 219"/>
                <a:gd name="T48" fmla="+- 0 16163 16163"/>
                <a:gd name="T49" fmla="*/ T48 w 200"/>
                <a:gd name="T50" fmla="+- 0 3879 3739"/>
                <a:gd name="T51" fmla="*/ 3879 h 219"/>
                <a:gd name="T52" fmla="+- 0 16163 16163"/>
                <a:gd name="T53" fmla="*/ T52 w 200"/>
                <a:gd name="T54" fmla="+- 0 3957 3739"/>
                <a:gd name="T55" fmla="*/ 3957 h 21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</a:cxnLst>
              <a:rect l="0" t="0" r="r" b="b"/>
              <a:pathLst>
                <a:path w="200" h="219">
                  <a:moveTo>
                    <a:pt x="31" y="0"/>
                  </a:moveTo>
                  <a:lnTo>
                    <a:pt x="31" y="31"/>
                  </a:lnTo>
                  <a:lnTo>
                    <a:pt x="199" y="31"/>
                  </a:lnTo>
                  <a:lnTo>
                    <a:pt x="199" y="171"/>
                  </a:lnTo>
                  <a:lnTo>
                    <a:pt x="31" y="171"/>
                  </a:lnTo>
                  <a:lnTo>
                    <a:pt x="31" y="203"/>
                  </a:lnTo>
                  <a:lnTo>
                    <a:pt x="31" y="218"/>
                  </a:lnTo>
                  <a:moveTo>
                    <a:pt x="0" y="0"/>
                  </a:moveTo>
                  <a:lnTo>
                    <a:pt x="0" y="62"/>
                  </a:lnTo>
                  <a:lnTo>
                    <a:pt x="169" y="62"/>
                  </a:lnTo>
                  <a:lnTo>
                    <a:pt x="169" y="140"/>
                  </a:lnTo>
                  <a:lnTo>
                    <a:pt x="0" y="140"/>
                  </a:lnTo>
                  <a:lnTo>
                    <a:pt x="0" y="218"/>
                  </a:lnTo>
                </a:path>
              </a:pathLst>
            </a:custGeom>
            <a:noFill/>
            <a:ln w="177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UA"/>
            </a:p>
          </p:txBody>
        </p:sp>
        <p:sp>
          <p:nvSpPr>
            <p:cNvPr id="29" name="Rectangle 29">
              <a:extLst>
                <a:ext uri="{FF2B5EF4-FFF2-40B4-BE49-F238E27FC236}">
                  <a16:creationId xmlns:a16="http://schemas.microsoft.com/office/drawing/2014/main" id="{F64E2E1B-ECD6-49C9-A0D5-62338849F3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61" y="3956"/>
              <a:ext cx="198" cy="2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UA"/>
            </a:p>
          </p:txBody>
        </p:sp>
        <p:sp>
          <p:nvSpPr>
            <p:cNvPr id="30" name="AutoShape 30">
              <a:extLst>
                <a:ext uri="{FF2B5EF4-FFF2-40B4-BE49-F238E27FC236}">
                  <a16:creationId xmlns:a16="http://schemas.microsoft.com/office/drawing/2014/main" id="{0CAF07C3-EE27-45E4-9C79-E8BFE3FAE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62" y="3957"/>
              <a:ext cx="200" cy="219"/>
            </a:xfrm>
            <a:custGeom>
              <a:avLst/>
              <a:gdLst>
                <a:gd name="T0" fmla="+- 0 16194 16163"/>
                <a:gd name="T1" fmla="*/ T0 w 200"/>
                <a:gd name="T2" fmla="+- 0 3957 3957"/>
                <a:gd name="T3" fmla="*/ 3957 h 219"/>
                <a:gd name="T4" fmla="+- 0 16194 16163"/>
                <a:gd name="T5" fmla="*/ T4 w 200"/>
                <a:gd name="T6" fmla="+- 0 3989 3957"/>
                <a:gd name="T7" fmla="*/ 3989 h 219"/>
                <a:gd name="T8" fmla="+- 0 16362 16163"/>
                <a:gd name="T9" fmla="*/ T8 w 200"/>
                <a:gd name="T10" fmla="+- 0 3989 3957"/>
                <a:gd name="T11" fmla="*/ 3989 h 219"/>
                <a:gd name="T12" fmla="+- 0 16362 16163"/>
                <a:gd name="T13" fmla="*/ T12 w 200"/>
                <a:gd name="T14" fmla="+- 0 4129 3957"/>
                <a:gd name="T15" fmla="*/ 4129 h 219"/>
                <a:gd name="T16" fmla="+- 0 16194 16163"/>
                <a:gd name="T17" fmla="*/ T16 w 200"/>
                <a:gd name="T18" fmla="+- 0 4129 3957"/>
                <a:gd name="T19" fmla="*/ 4129 h 219"/>
                <a:gd name="T20" fmla="+- 0 16194 16163"/>
                <a:gd name="T21" fmla="*/ T20 w 200"/>
                <a:gd name="T22" fmla="+- 0 4160 3957"/>
                <a:gd name="T23" fmla="*/ 4160 h 219"/>
                <a:gd name="T24" fmla="+- 0 16194 16163"/>
                <a:gd name="T25" fmla="*/ T24 w 200"/>
                <a:gd name="T26" fmla="+- 0 4160 3957"/>
                <a:gd name="T27" fmla="*/ 4160 h 219"/>
                <a:gd name="T28" fmla="+- 0 16194 16163"/>
                <a:gd name="T29" fmla="*/ T28 w 200"/>
                <a:gd name="T30" fmla="+- 0 4176 3957"/>
                <a:gd name="T31" fmla="*/ 4176 h 219"/>
                <a:gd name="T32" fmla="+- 0 16163 16163"/>
                <a:gd name="T33" fmla="*/ T32 w 200"/>
                <a:gd name="T34" fmla="+- 0 3957 3957"/>
                <a:gd name="T35" fmla="*/ 3957 h 219"/>
                <a:gd name="T36" fmla="+- 0 16163 16163"/>
                <a:gd name="T37" fmla="*/ T36 w 200"/>
                <a:gd name="T38" fmla="+- 0 4020 3957"/>
                <a:gd name="T39" fmla="*/ 4020 h 219"/>
                <a:gd name="T40" fmla="+- 0 16332 16163"/>
                <a:gd name="T41" fmla="*/ T40 w 200"/>
                <a:gd name="T42" fmla="+- 0 4020 3957"/>
                <a:gd name="T43" fmla="*/ 4020 h 219"/>
                <a:gd name="T44" fmla="+- 0 16332 16163"/>
                <a:gd name="T45" fmla="*/ T44 w 200"/>
                <a:gd name="T46" fmla="+- 0 4098 3957"/>
                <a:gd name="T47" fmla="*/ 4098 h 219"/>
                <a:gd name="T48" fmla="+- 0 16163 16163"/>
                <a:gd name="T49" fmla="*/ T48 w 200"/>
                <a:gd name="T50" fmla="+- 0 4098 3957"/>
                <a:gd name="T51" fmla="*/ 4098 h 219"/>
                <a:gd name="T52" fmla="+- 0 16163 16163"/>
                <a:gd name="T53" fmla="*/ T52 w 200"/>
                <a:gd name="T54" fmla="+- 0 4176 3957"/>
                <a:gd name="T55" fmla="*/ 4176 h 21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</a:cxnLst>
              <a:rect l="0" t="0" r="r" b="b"/>
              <a:pathLst>
                <a:path w="200" h="219">
                  <a:moveTo>
                    <a:pt x="31" y="0"/>
                  </a:moveTo>
                  <a:lnTo>
                    <a:pt x="31" y="32"/>
                  </a:lnTo>
                  <a:lnTo>
                    <a:pt x="199" y="32"/>
                  </a:lnTo>
                  <a:lnTo>
                    <a:pt x="199" y="172"/>
                  </a:lnTo>
                  <a:lnTo>
                    <a:pt x="31" y="172"/>
                  </a:lnTo>
                  <a:lnTo>
                    <a:pt x="31" y="203"/>
                  </a:lnTo>
                  <a:lnTo>
                    <a:pt x="31" y="219"/>
                  </a:lnTo>
                  <a:moveTo>
                    <a:pt x="0" y="0"/>
                  </a:moveTo>
                  <a:lnTo>
                    <a:pt x="0" y="63"/>
                  </a:lnTo>
                  <a:lnTo>
                    <a:pt x="169" y="63"/>
                  </a:lnTo>
                  <a:lnTo>
                    <a:pt x="169" y="141"/>
                  </a:lnTo>
                  <a:lnTo>
                    <a:pt x="0" y="141"/>
                  </a:lnTo>
                  <a:lnTo>
                    <a:pt x="0" y="219"/>
                  </a:lnTo>
                </a:path>
              </a:pathLst>
            </a:custGeom>
            <a:noFill/>
            <a:ln w="177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UA"/>
            </a:p>
          </p:txBody>
        </p:sp>
        <p:sp>
          <p:nvSpPr>
            <p:cNvPr id="31" name="Rectangle 31">
              <a:extLst>
                <a:ext uri="{FF2B5EF4-FFF2-40B4-BE49-F238E27FC236}">
                  <a16:creationId xmlns:a16="http://schemas.microsoft.com/office/drawing/2014/main" id="{4F9050C8-2095-49E4-9DF2-0F47E59F38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61" y="4174"/>
              <a:ext cx="198" cy="2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UA"/>
            </a:p>
          </p:txBody>
        </p:sp>
        <p:sp>
          <p:nvSpPr>
            <p:cNvPr id="3072" name="AutoShape 32">
              <a:extLst>
                <a:ext uri="{FF2B5EF4-FFF2-40B4-BE49-F238E27FC236}">
                  <a16:creationId xmlns:a16="http://schemas.microsoft.com/office/drawing/2014/main" id="{F226BBA0-3076-4A6A-B608-BDA5DBE76B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62" y="4175"/>
              <a:ext cx="200" cy="219"/>
            </a:xfrm>
            <a:custGeom>
              <a:avLst/>
              <a:gdLst>
                <a:gd name="T0" fmla="+- 0 16194 16163"/>
                <a:gd name="T1" fmla="*/ T0 w 200"/>
                <a:gd name="T2" fmla="+- 0 4176 4176"/>
                <a:gd name="T3" fmla="*/ 4176 h 219"/>
                <a:gd name="T4" fmla="+- 0 16194 16163"/>
                <a:gd name="T5" fmla="*/ T4 w 200"/>
                <a:gd name="T6" fmla="+- 0 4207 4176"/>
                <a:gd name="T7" fmla="*/ 4207 h 219"/>
                <a:gd name="T8" fmla="+- 0 16362 16163"/>
                <a:gd name="T9" fmla="*/ T8 w 200"/>
                <a:gd name="T10" fmla="+- 0 4207 4176"/>
                <a:gd name="T11" fmla="*/ 4207 h 219"/>
                <a:gd name="T12" fmla="+- 0 16362 16163"/>
                <a:gd name="T13" fmla="*/ T12 w 200"/>
                <a:gd name="T14" fmla="+- 0 4348 4176"/>
                <a:gd name="T15" fmla="*/ 4348 h 219"/>
                <a:gd name="T16" fmla="+- 0 16194 16163"/>
                <a:gd name="T17" fmla="*/ T16 w 200"/>
                <a:gd name="T18" fmla="+- 0 4348 4176"/>
                <a:gd name="T19" fmla="*/ 4348 h 219"/>
                <a:gd name="T20" fmla="+- 0 16194 16163"/>
                <a:gd name="T21" fmla="*/ T20 w 200"/>
                <a:gd name="T22" fmla="+- 0 4379 4176"/>
                <a:gd name="T23" fmla="*/ 4379 h 219"/>
                <a:gd name="T24" fmla="+- 0 16194 16163"/>
                <a:gd name="T25" fmla="*/ T24 w 200"/>
                <a:gd name="T26" fmla="+- 0 4379 4176"/>
                <a:gd name="T27" fmla="*/ 4379 h 219"/>
                <a:gd name="T28" fmla="+- 0 16194 16163"/>
                <a:gd name="T29" fmla="*/ T28 w 200"/>
                <a:gd name="T30" fmla="+- 0 4394 4176"/>
                <a:gd name="T31" fmla="*/ 4394 h 219"/>
                <a:gd name="T32" fmla="+- 0 16163 16163"/>
                <a:gd name="T33" fmla="*/ T32 w 200"/>
                <a:gd name="T34" fmla="+- 0 4176 4176"/>
                <a:gd name="T35" fmla="*/ 4176 h 219"/>
                <a:gd name="T36" fmla="+- 0 16163 16163"/>
                <a:gd name="T37" fmla="*/ T36 w 200"/>
                <a:gd name="T38" fmla="+- 0 4238 4176"/>
                <a:gd name="T39" fmla="*/ 4238 h 219"/>
                <a:gd name="T40" fmla="+- 0 16332 16163"/>
                <a:gd name="T41" fmla="*/ T40 w 200"/>
                <a:gd name="T42" fmla="+- 0 4238 4176"/>
                <a:gd name="T43" fmla="*/ 4238 h 219"/>
                <a:gd name="T44" fmla="+- 0 16332 16163"/>
                <a:gd name="T45" fmla="*/ T44 w 200"/>
                <a:gd name="T46" fmla="+- 0 4316 4176"/>
                <a:gd name="T47" fmla="*/ 4316 h 219"/>
                <a:gd name="T48" fmla="+- 0 16163 16163"/>
                <a:gd name="T49" fmla="*/ T48 w 200"/>
                <a:gd name="T50" fmla="+- 0 4316 4176"/>
                <a:gd name="T51" fmla="*/ 4316 h 219"/>
                <a:gd name="T52" fmla="+- 0 16163 16163"/>
                <a:gd name="T53" fmla="*/ T52 w 200"/>
                <a:gd name="T54" fmla="+- 0 4394 4176"/>
                <a:gd name="T55" fmla="*/ 4394 h 21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</a:cxnLst>
              <a:rect l="0" t="0" r="r" b="b"/>
              <a:pathLst>
                <a:path w="200" h="219">
                  <a:moveTo>
                    <a:pt x="31" y="0"/>
                  </a:moveTo>
                  <a:lnTo>
                    <a:pt x="31" y="31"/>
                  </a:lnTo>
                  <a:lnTo>
                    <a:pt x="199" y="31"/>
                  </a:lnTo>
                  <a:lnTo>
                    <a:pt x="199" y="172"/>
                  </a:lnTo>
                  <a:lnTo>
                    <a:pt x="31" y="172"/>
                  </a:lnTo>
                  <a:lnTo>
                    <a:pt x="31" y="203"/>
                  </a:lnTo>
                  <a:lnTo>
                    <a:pt x="31" y="218"/>
                  </a:lnTo>
                  <a:moveTo>
                    <a:pt x="0" y="0"/>
                  </a:moveTo>
                  <a:lnTo>
                    <a:pt x="0" y="62"/>
                  </a:lnTo>
                  <a:lnTo>
                    <a:pt x="169" y="62"/>
                  </a:lnTo>
                  <a:lnTo>
                    <a:pt x="169" y="140"/>
                  </a:lnTo>
                  <a:lnTo>
                    <a:pt x="0" y="140"/>
                  </a:lnTo>
                  <a:lnTo>
                    <a:pt x="0" y="218"/>
                  </a:lnTo>
                </a:path>
              </a:pathLst>
            </a:custGeom>
            <a:noFill/>
            <a:ln w="177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UA"/>
            </a:p>
          </p:txBody>
        </p:sp>
        <p:sp>
          <p:nvSpPr>
            <p:cNvPr id="3073" name="Rectangle 33">
              <a:extLst>
                <a:ext uri="{FF2B5EF4-FFF2-40B4-BE49-F238E27FC236}">
                  <a16:creationId xmlns:a16="http://schemas.microsoft.com/office/drawing/2014/main" id="{1EBC15CF-567A-4543-B604-D08D046702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61" y="4392"/>
              <a:ext cx="198" cy="2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UA"/>
            </a:p>
          </p:txBody>
        </p:sp>
        <p:sp>
          <p:nvSpPr>
            <p:cNvPr id="3074" name="AutoShape 34">
              <a:extLst>
                <a:ext uri="{FF2B5EF4-FFF2-40B4-BE49-F238E27FC236}">
                  <a16:creationId xmlns:a16="http://schemas.microsoft.com/office/drawing/2014/main" id="{D987C3FF-D6D4-4E08-8F3F-3E1E270F5F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62" y="4394"/>
              <a:ext cx="200" cy="219"/>
            </a:xfrm>
            <a:custGeom>
              <a:avLst/>
              <a:gdLst>
                <a:gd name="T0" fmla="+- 0 16194 16163"/>
                <a:gd name="T1" fmla="*/ T0 w 200"/>
                <a:gd name="T2" fmla="+- 0 4394 4394"/>
                <a:gd name="T3" fmla="*/ 4394 h 219"/>
                <a:gd name="T4" fmla="+- 0 16194 16163"/>
                <a:gd name="T5" fmla="*/ T4 w 200"/>
                <a:gd name="T6" fmla="+- 0 4425 4394"/>
                <a:gd name="T7" fmla="*/ 4425 h 219"/>
                <a:gd name="T8" fmla="+- 0 16362 16163"/>
                <a:gd name="T9" fmla="*/ T8 w 200"/>
                <a:gd name="T10" fmla="+- 0 4425 4394"/>
                <a:gd name="T11" fmla="*/ 4425 h 219"/>
                <a:gd name="T12" fmla="+- 0 16362 16163"/>
                <a:gd name="T13" fmla="*/ T12 w 200"/>
                <a:gd name="T14" fmla="+- 0 4566 4394"/>
                <a:gd name="T15" fmla="*/ 4566 h 219"/>
                <a:gd name="T16" fmla="+- 0 16194 16163"/>
                <a:gd name="T17" fmla="*/ T16 w 200"/>
                <a:gd name="T18" fmla="+- 0 4566 4394"/>
                <a:gd name="T19" fmla="*/ 4566 h 219"/>
                <a:gd name="T20" fmla="+- 0 16194 16163"/>
                <a:gd name="T21" fmla="*/ T20 w 200"/>
                <a:gd name="T22" fmla="+- 0 4597 4394"/>
                <a:gd name="T23" fmla="*/ 4597 h 219"/>
                <a:gd name="T24" fmla="+- 0 16194 16163"/>
                <a:gd name="T25" fmla="*/ T24 w 200"/>
                <a:gd name="T26" fmla="+- 0 4597 4394"/>
                <a:gd name="T27" fmla="*/ 4597 h 219"/>
                <a:gd name="T28" fmla="+- 0 16194 16163"/>
                <a:gd name="T29" fmla="*/ T28 w 200"/>
                <a:gd name="T30" fmla="+- 0 4613 4394"/>
                <a:gd name="T31" fmla="*/ 4613 h 219"/>
                <a:gd name="T32" fmla="+- 0 16163 16163"/>
                <a:gd name="T33" fmla="*/ T32 w 200"/>
                <a:gd name="T34" fmla="+- 0 4394 4394"/>
                <a:gd name="T35" fmla="*/ 4394 h 219"/>
                <a:gd name="T36" fmla="+- 0 16163 16163"/>
                <a:gd name="T37" fmla="*/ T36 w 200"/>
                <a:gd name="T38" fmla="+- 0 4457 4394"/>
                <a:gd name="T39" fmla="*/ 4457 h 219"/>
                <a:gd name="T40" fmla="+- 0 16332 16163"/>
                <a:gd name="T41" fmla="*/ T40 w 200"/>
                <a:gd name="T42" fmla="+- 0 4457 4394"/>
                <a:gd name="T43" fmla="*/ 4457 h 219"/>
                <a:gd name="T44" fmla="+- 0 16332 16163"/>
                <a:gd name="T45" fmla="*/ T44 w 200"/>
                <a:gd name="T46" fmla="+- 0 4535 4394"/>
                <a:gd name="T47" fmla="*/ 4535 h 219"/>
                <a:gd name="T48" fmla="+- 0 16163 16163"/>
                <a:gd name="T49" fmla="*/ T48 w 200"/>
                <a:gd name="T50" fmla="+- 0 4535 4394"/>
                <a:gd name="T51" fmla="*/ 4535 h 219"/>
                <a:gd name="T52" fmla="+- 0 16163 16163"/>
                <a:gd name="T53" fmla="*/ T52 w 200"/>
                <a:gd name="T54" fmla="+- 0 4613 4394"/>
                <a:gd name="T55" fmla="*/ 4613 h 21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</a:cxnLst>
              <a:rect l="0" t="0" r="r" b="b"/>
              <a:pathLst>
                <a:path w="200" h="219">
                  <a:moveTo>
                    <a:pt x="31" y="0"/>
                  </a:moveTo>
                  <a:lnTo>
                    <a:pt x="31" y="31"/>
                  </a:lnTo>
                  <a:lnTo>
                    <a:pt x="199" y="31"/>
                  </a:lnTo>
                  <a:lnTo>
                    <a:pt x="199" y="172"/>
                  </a:lnTo>
                  <a:lnTo>
                    <a:pt x="31" y="172"/>
                  </a:lnTo>
                  <a:lnTo>
                    <a:pt x="31" y="203"/>
                  </a:lnTo>
                  <a:lnTo>
                    <a:pt x="31" y="219"/>
                  </a:lnTo>
                  <a:moveTo>
                    <a:pt x="0" y="0"/>
                  </a:moveTo>
                  <a:lnTo>
                    <a:pt x="0" y="63"/>
                  </a:lnTo>
                  <a:lnTo>
                    <a:pt x="169" y="63"/>
                  </a:lnTo>
                  <a:lnTo>
                    <a:pt x="169" y="141"/>
                  </a:lnTo>
                  <a:lnTo>
                    <a:pt x="0" y="141"/>
                  </a:lnTo>
                  <a:lnTo>
                    <a:pt x="0" y="219"/>
                  </a:lnTo>
                </a:path>
              </a:pathLst>
            </a:custGeom>
            <a:noFill/>
            <a:ln w="177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UA"/>
            </a:p>
          </p:txBody>
        </p:sp>
        <p:sp>
          <p:nvSpPr>
            <p:cNvPr id="3076" name="Rectangle 35">
              <a:extLst>
                <a:ext uri="{FF2B5EF4-FFF2-40B4-BE49-F238E27FC236}">
                  <a16:creationId xmlns:a16="http://schemas.microsoft.com/office/drawing/2014/main" id="{1314BC0D-D527-431F-B0A7-1B7C1D9306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61" y="4611"/>
              <a:ext cx="198" cy="2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UA"/>
            </a:p>
          </p:txBody>
        </p:sp>
        <p:sp>
          <p:nvSpPr>
            <p:cNvPr id="3077" name="AutoShape 36">
              <a:extLst>
                <a:ext uri="{FF2B5EF4-FFF2-40B4-BE49-F238E27FC236}">
                  <a16:creationId xmlns:a16="http://schemas.microsoft.com/office/drawing/2014/main" id="{2BC57840-ED8A-4261-868B-A45D0FB867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62" y="4612"/>
              <a:ext cx="200" cy="219"/>
            </a:xfrm>
            <a:custGeom>
              <a:avLst/>
              <a:gdLst>
                <a:gd name="T0" fmla="+- 0 16194 16163"/>
                <a:gd name="T1" fmla="*/ T0 w 200"/>
                <a:gd name="T2" fmla="+- 0 4613 4613"/>
                <a:gd name="T3" fmla="*/ 4613 h 219"/>
                <a:gd name="T4" fmla="+- 0 16194 16163"/>
                <a:gd name="T5" fmla="*/ T4 w 200"/>
                <a:gd name="T6" fmla="+- 0 4644 4613"/>
                <a:gd name="T7" fmla="*/ 4644 h 219"/>
                <a:gd name="T8" fmla="+- 0 16362 16163"/>
                <a:gd name="T9" fmla="*/ T8 w 200"/>
                <a:gd name="T10" fmla="+- 0 4644 4613"/>
                <a:gd name="T11" fmla="*/ 4644 h 219"/>
                <a:gd name="T12" fmla="+- 0 16362 16163"/>
                <a:gd name="T13" fmla="*/ T12 w 200"/>
                <a:gd name="T14" fmla="+- 0 4784 4613"/>
                <a:gd name="T15" fmla="*/ 4784 h 219"/>
                <a:gd name="T16" fmla="+- 0 16194 16163"/>
                <a:gd name="T17" fmla="*/ T16 w 200"/>
                <a:gd name="T18" fmla="+- 0 4784 4613"/>
                <a:gd name="T19" fmla="*/ 4784 h 219"/>
                <a:gd name="T20" fmla="+- 0 16194 16163"/>
                <a:gd name="T21" fmla="*/ T20 w 200"/>
                <a:gd name="T22" fmla="+- 0 4816 4613"/>
                <a:gd name="T23" fmla="*/ 4816 h 219"/>
                <a:gd name="T24" fmla="+- 0 16194 16163"/>
                <a:gd name="T25" fmla="*/ T24 w 200"/>
                <a:gd name="T26" fmla="+- 0 4816 4613"/>
                <a:gd name="T27" fmla="*/ 4816 h 219"/>
                <a:gd name="T28" fmla="+- 0 16194 16163"/>
                <a:gd name="T29" fmla="*/ T28 w 200"/>
                <a:gd name="T30" fmla="+- 0 4831 4613"/>
                <a:gd name="T31" fmla="*/ 4831 h 219"/>
                <a:gd name="T32" fmla="+- 0 16163 16163"/>
                <a:gd name="T33" fmla="*/ T32 w 200"/>
                <a:gd name="T34" fmla="+- 0 4613 4613"/>
                <a:gd name="T35" fmla="*/ 4613 h 219"/>
                <a:gd name="T36" fmla="+- 0 16163 16163"/>
                <a:gd name="T37" fmla="*/ T36 w 200"/>
                <a:gd name="T38" fmla="+- 0 4675 4613"/>
                <a:gd name="T39" fmla="*/ 4675 h 219"/>
                <a:gd name="T40" fmla="+- 0 16332 16163"/>
                <a:gd name="T41" fmla="*/ T40 w 200"/>
                <a:gd name="T42" fmla="+- 0 4675 4613"/>
                <a:gd name="T43" fmla="*/ 4675 h 219"/>
                <a:gd name="T44" fmla="+- 0 16332 16163"/>
                <a:gd name="T45" fmla="*/ T44 w 200"/>
                <a:gd name="T46" fmla="+- 0 4753 4613"/>
                <a:gd name="T47" fmla="*/ 4753 h 219"/>
                <a:gd name="T48" fmla="+- 0 16163 16163"/>
                <a:gd name="T49" fmla="*/ T48 w 200"/>
                <a:gd name="T50" fmla="+- 0 4753 4613"/>
                <a:gd name="T51" fmla="*/ 4753 h 219"/>
                <a:gd name="T52" fmla="+- 0 16163 16163"/>
                <a:gd name="T53" fmla="*/ T52 w 200"/>
                <a:gd name="T54" fmla="+- 0 4831 4613"/>
                <a:gd name="T55" fmla="*/ 4831 h 21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</a:cxnLst>
              <a:rect l="0" t="0" r="r" b="b"/>
              <a:pathLst>
                <a:path w="200" h="219">
                  <a:moveTo>
                    <a:pt x="31" y="0"/>
                  </a:moveTo>
                  <a:lnTo>
                    <a:pt x="31" y="31"/>
                  </a:lnTo>
                  <a:lnTo>
                    <a:pt x="199" y="31"/>
                  </a:lnTo>
                  <a:lnTo>
                    <a:pt x="199" y="171"/>
                  </a:lnTo>
                  <a:lnTo>
                    <a:pt x="31" y="171"/>
                  </a:lnTo>
                  <a:lnTo>
                    <a:pt x="31" y="203"/>
                  </a:lnTo>
                  <a:lnTo>
                    <a:pt x="31" y="218"/>
                  </a:lnTo>
                  <a:moveTo>
                    <a:pt x="0" y="0"/>
                  </a:moveTo>
                  <a:lnTo>
                    <a:pt x="0" y="62"/>
                  </a:lnTo>
                  <a:lnTo>
                    <a:pt x="169" y="62"/>
                  </a:lnTo>
                  <a:lnTo>
                    <a:pt x="169" y="140"/>
                  </a:lnTo>
                  <a:lnTo>
                    <a:pt x="0" y="140"/>
                  </a:lnTo>
                  <a:lnTo>
                    <a:pt x="0" y="218"/>
                  </a:lnTo>
                </a:path>
              </a:pathLst>
            </a:custGeom>
            <a:noFill/>
            <a:ln w="177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UA"/>
            </a:p>
          </p:txBody>
        </p:sp>
        <p:sp>
          <p:nvSpPr>
            <p:cNvPr id="3078" name="Rectangle 37">
              <a:extLst>
                <a:ext uri="{FF2B5EF4-FFF2-40B4-BE49-F238E27FC236}">
                  <a16:creationId xmlns:a16="http://schemas.microsoft.com/office/drawing/2014/main" id="{39495331-1072-4152-B2FB-AF56332EBB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61" y="4829"/>
              <a:ext cx="198" cy="2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UA"/>
            </a:p>
          </p:txBody>
        </p:sp>
        <p:sp>
          <p:nvSpPr>
            <p:cNvPr id="3079" name="AutoShape 38">
              <a:extLst>
                <a:ext uri="{FF2B5EF4-FFF2-40B4-BE49-F238E27FC236}">
                  <a16:creationId xmlns:a16="http://schemas.microsoft.com/office/drawing/2014/main" id="{77AF74B2-C8DF-44CE-86AB-39822F728F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62" y="4831"/>
              <a:ext cx="200" cy="219"/>
            </a:xfrm>
            <a:custGeom>
              <a:avLst/>
              <a:gdLst>
                <a:gd name="T0" fmla="+- 0 16194 16163"/>
                <a:gd name="T1" fmla="*/ T0 w 200"/>
                <a:gd name="T2" fmla="+- 0 4831 4831"/>
                <a:gd name="T3" fmla="*/ 4831 h 219"/>
                <a:gd name="T4" fmla="+- 0 16194 16163"/>
                <a:gd name="T5" fmla="*/ T4 w 200"/>
                <a:gd name="T6" fmla="+- 0 4862 4831"/>
                <a:gd name="T7" fmla="*/ 4862 h 219"/>
                <a:gd name="T8" fmla="+- 0 16362 16163"/>
                <a:gd name="T9" fmla="*/ T8 w 200"/>
                <a:gd name="T10" fmla="+- 0 4862 4831"/>
                <a:gd name="T11" fmla="*/ 4862 h 219"/>
                <a:gd name="T12" fmla="+- 0 16362 16163"/>
                <a:gd name="T13" fmla="*/ T12 w 200"/>
                <a:gd name="T14" fmla="+- 0 5003 4831"/>
                <a:gd name="T15" fmla="*/ 5003 h 219"/>
                <a:gd name="T16" fmla="+- 0 16194 16163"/>
                <a:gd name="T17" fmla="*/ T16 w 200"/>
                <a:gd name="T18" fmla="+- 0 5003 4831"/>
                <a:gd name="T19" fmla="*/ 5003 h 219"/>
                <a:gd name="T20" fmla="+- 0 16194 16163"/>
                <a:gd name="T21" fmla="*/ T20 w 200"/>
                <a:gd name="T22" fmla="+- 0 5034 4831"/>
                <a:gd name="T23" fmla="*/ 5034 h 219"/>
                <a:gd name="T24" fmla="+- 0 16194 16163"/>
                <a:gd name="T25" fmla="*/ T24 w 200"/>
                <a:gd name="T26" fmla="+- 0 5034 4831"/>
                <a:gd name="T27" fmla="*/ 5034 h 219"/>
                <a:gd name="T28" fmla="+- 0 16194 16163"/>
                <a:gd name="T29" fmla="*/ T28 w 200"/>
                <a:gd name="T30" fmla="+- 0 5049 4831"/>
                <a:gd name="T31" fmla="*/ 5049 h 219"/>
                <a:gd name="T32" fmla="+- 0 16163 16163"/>
                <a:gd name="T33" fmla="*/ T32 w 200"/>
                <a:gd name="T34" fmla="+- 0 4831 4831"/>
                <a:gd name="T35" fmla="*/ 4831 h 219"/>
                <a:gd name="T36" fmla="+- 0 16163 16163"/>
                <a:gd name="T37" fmla="*/ T36 w 200"/>
                <a:gd name="T38" fmla="+- 0 4893 4831"/>
                <a:gd name="T39" fmla="*/ 4893 h 219"/>
                <a:gd name="T40" fmla="+- 0 16332 16163"/>
                <a:gd name="T41" fmla="*/ T40 w 200"/>
                <a:gd name="T42" fmla="+- 0 4893 4831"/>
                <a:gd name="T43" fmla="*/ 4893 h 219"/>
                <a:gd name="T44" fmla="+- 0 16332 16163"/>
                <a:gd name="T45" fmla="*/ T44 w 200"/>
                <a:gd name="T46" fmla="+- 0 4972 4831"/>
                <a:gd name="T47" fmla="*/ 4972 h 219"/>
                <a:gd name="T48" fmla="+- 0 16163 16163"/>
                <a:gd name="T49" fmla="*/ T48 w 200"/>
                <a:gd name="T50" fmla="+- 0 4972 4831"/>
                <a:gd name="T51" fmla="*/ 4972 h 219"/>
                <a:gd name="T52" fmla="+- 0 16163 16163"/>
                <a:gd name="T53" fmla="*/ T52 w 200"/>
                <a:gd name="T54" fmla="+- 0 5049 4831"/>
                <a:gd name="T55" fmla="*/ 5049 h 21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</a:cxnLst>
              <a:rect l="0" t="0" r="r" b="b"/>
              <a:pathLst>
                <a:path w="200" h="219">
                  <a:moveTo>
                    <a:pt x="31" y="0"/>
                  </a:moveTo>
                  <a:lnTo>
                    <a:pt x="31" y="31"/>
                  </a:lnTo>
                  <a:lnTo>
                    <a:pt x="199" y="31"/>
                  </a:lnTo>
                  <a:lnTo>
                    <a:pt x="199" y="172"/>
                  </a:lnTo>
                  <a:lnTo>
                    <a:pt x="31" y="172"/>
                  </a:lnTo>
                  <a:lnTo>
                    <a:pt x="31" y="203"/>
                  </a:lnTo>
                  <a:lnTo>
                    <a:pt x="31" y="218"/>
                  </a:lnTo>
                  <a:moveTo>
                    <a:pt x="0" y="0"/>
                  </a:moveTo>
                  <a:lnTo>
                    <a:pt x="0" y="62"/>
                  </a:lnTo>
                  <a:lnTo>
                    <a:pt x="169" y="62"/>
                  </a:lnTo>
                  <a:lnTo>
                    <a:pt x="169" y="141"/>
                  </a:lnTo>
                  <a:lnTo>
                    <a:pt x="0" y="141"/>
                  </a:lnTo>
                  <a:lnTo>
                    <a:pt x="0" y="218"/>
                  </a:lnTo>
                </a:path>
              </a:pathLst>
            </a:custGeom>
            <a:noFill/>
            <a:ln w="177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UA"/>
            </a:p>
          </p:txBody>
        </p:sp>
        <p:sp>
          <p:nvSpPr>
            <p:cNvPr id="3080" name="Rectangle 39">
              <a:extLst>
                <a:ext uri="{FF2B5EF4-FFF2-40B4-BE49-F238E27FC236}">
                  <a16:creationId xmlns:a16="http://schemas.microsoft.com/office/drawing/2014/main" id="{8AE6C54E-9C1F-45E6-B7B8-7391695493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61" y="5048"/>
              <a:ext cx="198" cy="2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UA"/>
            </a:p>
          </p:txBody>
        </p:sp>
        <p:sp>
          <p:nvSpPr>
            <p:cNvPr id="3081" name="AutoShape 40">
              <a:extLst>
                <a:ext uri="{FF2B5EF4-FFF2-40B4-BE49-F238E27FC236}">
                  <a16:creationId xmlns:a16="http://schemas.microsoft.com/office/drawing/2014/main" id="{3FDE09CD-9ED5-4602-A5A1-C651369635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62" y="5049"/>
              <a:ext cx="200" cy="219"/>
            </a:xfrm>
            <a:custGeom>
              <a:avLst/>
              <a:gdLst>
                <a:gd name="T0" fmla="+- 0 16194 16163"/>
                <a:gd name="T1" fmla="*/ T0 w 200"/>
                <a:gd name="T2" fmla="+- 0 5049 5049"/>
                <a:gd name="T3" fmla="*/ 5049 h 219"/>
                <a:gd name="T4" fmla="+- 0 16194 16163"/>
                <a:gd name="T5" fmla="*/ T4 w 200"/>
                <a:gd name="T6" fmla="+- 0 5081 5049"/>
                <a:gd name="T7" fmla="*/ 5081 h 219"/>
                <a:gd name="T8" fmla="+- 0 16362 16163"/>
                <a:gd name="T9" fmla="*/ T8 w 200"/>
                <a:gd name="T10" fmla="+- 0 5081 5049"/>
                <a:gd name="T11" fmla="*/ 5081 h 219"/>
                <a:gd name="T12" fmla="+- 0 16362 16163"/>
                <a:gd name="T13" fmla="*/ T12 w 200"/>
                <a:gd name="T14" fmla="+- 0 5221 5049"/>
                <a:gd name="T15" fmla="*/ 5221 h 219"/>
                <a:gd name="T16" fmla="+- 0 16194 16163"/>
                <a:gd name="T17" fmla="*/ T16 w 200"/>
                <a:gd name="T18" fmla="+- 0 5221 5049"/>
                <a:gd name="T19" fmla="*/ 5221 h 219"/>
                <a:gd name="T20" fmla="+- 0 16194 16163"/>
                <a:gd name="T21" fmla="*/ T20 w 200"/>
                <a:gd name="T22" fmla="+- 0 5252 5049"/>
                <a:gd name="T23" fmla="*/ 5252 h 219"/>
                <a:gd name="T24" fmla="+- 0 16194 16163"/>
                <a:gd name="T25" fmla="*/ T24 w 200"/>
                <a:gd name="T26" fmla="+- 0 5252 5049"/>
                <a:gd name="T27" fmla="*/ 5252 h 219"/>
                <a:gd name="T28" fmla="+- 0 16194 16163"/>
                <a:gd name="T29" fmla="*/ T28 w 200"/>
                <a:gd name="T30" fmla="+- 0 5268 5049"/>
                <a:gd name="T31" fmla="*/ 5268 h 219"/>
                <a:gd name="T32" fmla="+- 0 16163 16163"/>
                <a:gd name="T33" fmla="*/ T32 w 200"/>
                <a:gd name="T34" fmla="+- 0 5049 5049"/>
                <a:gd name="T35" fmla="*/ 5049 h 219"/>
                <a:gd name="T36" fmla="+- 0 16163 16163"/>
                <a:gd name="T37" fmla="*/ T36 w 200"/>
                <a:gd name="T38" fmla="+- 0 5112 5049"/>
                <a:gd name="T39" fmla="*/ 5112 h 219"/>
                <a:gd name="T40" fmla="+- 0 16332 16163"/>
                <a:gd name="T41" fmla="*/ T40 w 200"/>
                <a:gd name="T42" fmla="+- 0 5112 5049"/>
                <a:gd name="T43" fmla="*/ 5112 h 219"/>
                <a:gd name="T44" fmla="+- 0 16332 16163"/>
                <a:gd name="T45" fmla="*/ T44 w 200"/>
                <a:gd name="T46" fmla="+- 0 5190 5049"/>
                <a:gd name="T47" fmla="*/ 5190 h 219"/>
                <a:gd name="T48" fmla="+- 0 16163 16163"/>
                <a:gd name="T49" fmla="*/ T48 w 200"/>
                <a:gd name="T50" fmla="+- 0 5190 5049"/>
                <a:gd name="T51" fmla="*/ 5190 h 219"/>
                <a:gd name="T52" fmla="+- 0 16163 16163"/>
                <a:gd name="T53" fmla="*/ T52 w 200"/>
                <a:gd name="T54" fmla="+- 0 5268 5049"/>
                <a:gd name="T55" fmla="*/ 5268 h 21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</a:cxnLst>
              <a:rect l="0" t="0" r="r" b="b"/>
              <a:pathLst>
                <a:path w="200" h="219">
                  <a:moveTo>
                    <a:pt x="31" y="0"/>
                  </a:moveTo>
                  <a:lnTo>
                    <a:pt x="31" y="32"/>
                  </a:lnTo>
                  <a:lnTo>
                    <a:pt x="199" y="32"/>
                  </a:lnTo>
                  <a:lnTo>
                    <a:pt x="199" y="172"/>
                  </a:lnTo>
                  <a:lnTo>
                    <a:pt x="31" y="172"/>
                  </a:lnTo>
                  <a:lnTo>
                    <a:pt x="31" y="203"/>
                  </a:lnTo>
                  <a:lnTo>
                    <a:pt x="31" y="219"/>
                  </a:lnTo>
                  <a:moveTo>
                    <a:pt x="0" y="0"/>
                  </a:moveTo>
                  <a:lnTo>
                    <a:pt x="0" y="63"/>
                  </a:lnTo>
                  <a:lnTo>
                    <a:pt x="169" y="63"/>
                  </a:lnTo>
                  <a:lnTo>
                    <a:pt x="169" y="141"/>
                  </a:lnTo>
                  <a:lnTo>
                    <a:pt x="0" y="141"/>
                  </a:lnTo>
                  <a:lnTo>
                    <a:pt x="0" y="219"/>
                  </a:lnTo>
                </a:path>
              </a:pathLst>
            </a:custGeom>
            <a:noFill/>
            <a:ln w="177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UA"/>
            </a:p>
          </p:txBody>
        </p:sp>
        <p:sp>
          <p:nvSpPr>
            <p:cNvPr id="3082" name="Rectangle 41">
              <a:extLst>
                <a:ext uri="{FF2B5EF4-FFF2-40B4-BE49-F238E27FC236}">
                  <a16:creationId xmlns:a16="http://schemas.microsoft.com/office/drawing/2014/main" id="{EFA3DC20-F755-4BB4-AC84-F05B0145F4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61" y="5266"/>
              <a:ext cx="198" cy="2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UA"/>
            </a:p>
          </p:txBody>
        </p:sp>
        <p:sp>
          <p:nvSpPr>
            <p:cNvPr id="3083" name="AutoShape 42">
              <a:extLst>
                <a:ext uri="{FF2B5EF4-FFF2-40B4-BE49-F238E27FC236}">
                  <a16:creationId xmlns:a16="http://schemas.microsoft.com/office/drawing/2014/main" id="{696004C5-AB5D-4C25-B7E1-7FF0C3EED1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62" y="5267"/>
              <a:ext cx="200" cy="222"/>
            </a:xfrm>
            <a:custGeom>
              <a:avLst/>
              <a:gdLst>
                <a:gd name="T0" fmla="+- 0 16194 16163"/>
                <a:gd name="T1" fmla="*/ T0 w 200"/>
                <a:gd name="T2" fmla="+- 0 5268 5268"/>
                <a:gd name="T3" fmla="*/ 5268 h 222"/>
                <a:gd name="T4" fmla="+- 0 16194 16163"/>
                <a:gd name="T5" fmla="*/ T4 w 200"/>
                <a:gd name="T6" fmla="+- 0 5299 5268"/>
                <a:gd name="T7" fmla="*/ 5299 h 222"/>
                <a:gd name="T8" fmla="+- 0 16362 16163"/>
                <a:gd name="T9" fmla="*/ T8 w 200"/>
                <a:gd name="T10" fmla="+- 0 5299 5268"/>
                <a:gd name="T11" fmla="*/ 5299 h 222"/>
                <a:gd name="T12" fmla="+- 0 16362 16163"/>
                <a:gd name="T13" fmla="*/ T12 w 200"/>
                <a:gd name="T14" fmla="+- 0 5442 5268"/>
                <a:gd name="T15" fmla="*/ 5442 h 222"/>
                <a:gd name="T16" fmla="+- 0 16194 16163"/>
                <a:gd name="T17" fmla="*/ T16 w 200"/>
                <a:gd name="T18" fmla="+- 0 5442 5268"/>
                <a:gd name="T19" fmla="*/ 5442 h 222"/>
                <a:gd name="T20" fmla="+- 0 16194 16163"/>
                <a:gd name="T21" fmla="*/ T20 w 200"/>
                <a:gd name="T22" fmla="+- 0 5473 5268"/>
                <a:gd name="T23" fmla="*/ 5473 h 222"/>
                <a:gd name="T24" fmla="+- 0 16194 16163"/>
                <a:gd name="T25" fmla="*/ T24 w 200"/>
                <a:gd name="T26" fmla="+- 0 5473 5268"/>
                <a:gd name="T27" fmla="*/ 5473 h 222"/>
                <a:gd name="T28" fmla="+- 0 16194 16163"/>
                <a:gd name="T29" fmla="*/ T28 w 200"/>
                <a:gd name="T30" fmla="+- 0 5489 5268"/>
                <a:gd name="T31" fmla="*/ 5489 h 222"/>
                <a:gd name="T32" fmla="+- 0 16163 16163"/>
                <a:gd name="T33" fmla="*/ T32 w 200"/>
                <a:gd name="T34" fmla="+- 0 5268 5268"/>
                <a:gd name="T35" fmla="*/ 5268 h 222"/>
                <a:gd name="T36" fmla="+- 0 16163 16163"/>
                <a:gd name="T37" fmla="*/ T36 w 200"/>
                <a:gd name="T38" fmla="+- 0 5331 5268"/>
                <a:gd name="T39" fmla="*/ 5331 h 222"/>
                <a:gd name="T40" fmla="+- 0 16332 16163"/>
                <a:gd name="T41" fmla="*/ T40 w 200"/>
                <a:gd name="T42" fmla="+- 0 5331 5268"/>
                <a:gd name="T43" fmla="*/ 5331 h 222"/>
                <a:gd name="T44" fmla="+- 0 16332 16163"/>
                <a:gd name="T45" fmla="*/ T44 w 200"/>
                <a:gd name="T46" fmla="+- 0 5410 5268"/>
                <a:gd name="T47" fmla="*/ 5410 h 222"/>
                <a:gd name="T48" fmla="+- 0 16163 16163"/>
                <a:gd name="T49" fmla="*/ T48 w 200"/>
                <a:gd name="T50" fmla="+- 0 5410 5268"/>
                <a:gd name="T51" fmla="*/ 5410 h 222"/>
                <a:gd name="T52" fmla="+- 0 16163 16163"/>
                <a:gd name="T53" fmla="*/ T52 w 200"/>
                <a:gd name="T54" fmla="+- 0 5489 5268"/>
                <a:gd name="T55" fmla="*/ 5489 h 22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</a:cxnLst>
              <a:rect l="0" t="0" r="r" b="b"/>
              <a:pathLst>
                <a:path w="200" h="222">
                  <a:moveTo>
                    <a:pt x="31" y="0"/>
                  </a:moveTo>
                  <a:lnTo>
                    <a:pt x="31" y="31"/>
                  </a:lnTo>
                  <a:lnTo>
                    <a:pt x="199" y="31"/>
                  </a:lnTo>
                  <a:lnTo>
                    <a:pt x="199" y="174"/>
                  </a:lnTo>
                  <a:lnTo>
                    <a:pt x="31" y="174"/>
                  </a:lnTo>
                  <a:lnTo>
                    <a:pt x="31" y="205"/>
                  </a:lnTo>
                  <a:lnTo>
                    <a:pt x="31" y="221"/>
                  </a:lnTo>
                  <a:moveTo>
                    <a:pt x="0" y="0"/>
                  </a:moveTo>
                  <a:lnTo>
                    <a:pt x="0" y="63"/>
                  </a:lnTo>
                  <a:lnTo>
                    <a:pt x="169" y="63"/>
                  </a:lnTo>
                  <a:lnTo>
                    <a:pt x="169" y="142"/>
                  </a:lnTo>
                  <a:lnTo>
                    <a:pt x="0" y="142"/>
                  </a:lnTo>
                  <a:lnTo>
                    <a:pt x="0" y="221"/>
                  </a:lnTo>
                </a:path>
              </a:pathLst>
            </a:custGeom>
            <a:noFill/>
            <a:ln w="177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UA"/>
            </a:p>
          </p:txBody>
        </p:sp>
        <p:sp>
          <p:nvSpPr>
            <p:cNvPr id="3084" name="Rectangle 43">
              <a:extLst>
                <a:ext uri="{FF2B5EF4-FFF2-40B4-BE49-F238E27FC236}">
                  <a16:creationId xmlns:a16="http://schemas.microsoft.com/office/drawing/2014/main" id="{F44C6CF1-3B95-41CD-9486-14ABA63B25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61" y="5487"/>
              <a:ext cx="198" cy="2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UA"/>
            </a:p>
          </p:txBody>
        </p:sp>
        <p:sp>
          <p:nvSpPr>
            <p:cNvPr id="3085" name="AutoShape 44">
              <a:extLst>
                <a:ext uri="{FF2B5EF4-FFF2-40B4-BE49-F238E27FC236}">
                  <a16:creationId xmlns:a16="http://schemas.microsoft.com/office/drawing/2014/main" id="{2F404433-AE84-448A-A0FB-98935E7AD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62" y="5489"/>
              <a:ext cx="200" cy="221"/>
            </a:xfrm>
            <a:custGeom>
              <a:avLst/>
              <a:gdLst>
                <a:gd name="T0" fmla="+- 0 16194 16163"/>
                <a:gd name="T1" fmla="*/ T0 w 200"/>
                <a:gd name="T2" fmla="+- 0 5489 5489"/>
                <a:gd name="T3" fmla="*/ 5489 h 221"/>
                <a:gd name="T4" fmla="+- 0 16194 16163"/>
                <a:gd name="T5" fmla="*/ T4 w 200"/>
                <a:gd name="T6" fmla="+- 0 5520 5489"/>
                <a:gd name="T7" fmla="*/ 5520 h 221"/>
                <a:gd name="T8" fmla="+- 0 16362 16163"/>
                <a:gd name="T9" fmla="*/ T8 w 200"/>
                <a:gd name="T10" fmla="+- 0 5520 5489"/>
                <a:gd name="T11" fmla="*/ 5520 h 221"/>
                <a:gd name="T12" fmla="+- 0 16362 16163"/>
                <a:gd name="T13" fmla="*/ T12 w 200"/>
                <a:gd name="T14" fmla="+- 0 5662 5489"/>
                <a:gd name="T15" fmla="*/ 5662 h 221"/>
                <a:gd name="T16" fmla="+- 0 16194 16163"/>
                <a:gd name="T17" fmla="*/ T16 w 200"/>
                <a:gd name="T18" fmla="+- 0 5662 5489"/>
                <a:gd name="T19" fmla="*/ 5662 h 221"/>
                <a:gd name="T20" fmla="+- 0 16194 16163"/>
                <a:gd name="T21" fmla="*/ T20 w 200"/>
                <a:gd name="T22" fmla="+- 0 5694 5489"/>
                <a:gd name="T23" fmla="*/ 5694 h 221"/>
                <a:gd name="T24" fmla="+- 0 16194 16163"/>
                <a:gd name="T25" fmla="*/ T24 w 200"/>
                <a:gd name="T26" fmla="+- 0 5694 5489"/>
                <a:gd name="T27" fmla="*/ 5694 h 221"/>
                <a:gd name="T28" fmla="+- 0 16194 16163"/>
                <a:gd name="T29" fmla="*/ T28 w 200"/>
                <a:gd name="T30" fmla="+- 0 5710 5489"/>
                <a:gd name="T31" fmla="*/ 5710 h 221"/>
                <a:gd name="T32" fmla="+- 0 16163 16163"/>
                <a:gd name="T33" fmla="*/ T32 w 200"/>
                <a:gd name="T34" fmla="+- 0 5489 5489"/>
                <a:gd name="T35" fmla="*/ 5489 h 221"/>
                <a:gd name="T36" fmla="+- 0 16163 16163"/>
                <a:gd name="T37" fmla="*/ T36 w 200"/>
                <a:gd name="T38" fmla="+- 0 5552 5489"/>
                <a:gd name="T39" fmla="*/ 5552 h 221"/>
                <a:gd name="T40" fmla="+- 0 16332 16163"/>
                <a:gd name="T41" fmla="*/ T40 w 200"/>
                <a:gd name="T42" fmla="+- 0 5552 5489"/>
                <a:gd name="T43" fmla="*/ 5552 h 221"/>
                <a:gd name="T44" fmla="+- 0 16332 16163"/>
                <a:gd name="T45" fmla="*/ T44 w 200"/>
                <a:gd name="T46" fmla="+- 0 5631 5489"/>
                <a:gd name="T47" fmla="*/ 5631 h 221"/>
                <a:gd name="T48" fmla="+- 0 16163 16163"/>
                <a:gd name="T49" fmla="*/ T48 w 200"/>
                <a:gd name="T50" fmla="+- 0 5631 5489"/>
                <a:gd name="T51" fmla="*/ 5631 h 221"/>
                <a:gd name="T52" fmla="+- 0 16163 16163"/>
                <a:gd name="T53" fmla="*/ T52 w 200"/>
                <a:gd name="T54" fmla="+- 0 5710 5489"/>
                <a:gd name="T55" fmla="*/ 5710 h 22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</a:cxnLst>
              <a:rect l="0" t="0" r="r" b="b"/>
              <a:pathLst>
                <a:path w="200" h="221">
                  <a:moveTo>
                    <a:pt x="31" y="0"/>
                  </a:moveTo>
                  <a:lnTo>
                    <a:pt x="31" y="31"/>
                  </a:lnTo>
                  <a:lnTo>
                    <a:pt x="199" y="31"/>
                  </a:lnTo>
                  <a:lnTo>
                    <a:pt x="199" y="173"/>
                  </a:lnTo>
                  <a:lnTo>
                    <a:pt x="31" y="173"/>
                  </a:lnTo>
                  <a:lnTo>
                    <a:pt x="31" y="205"/>
                  </a:lnTo>
                  <a:lnTo>
                    <a:pt x="31" y="221"/>
                  </a:lnTo>
                  <a:moveTo>
                    <a:pt x="0" y="0"/>
                  </a:moveTo>
                  <a:lnTo>
                    <a:pt x="0" y="63"/>
                  </a:lnTo>
                  <a:lnTo>
                    <a:pt x="169" y="63"/>
                  </a:lnTo>
                  <a:lnTo>
                    <a:pt x="169" y="142"/>
                  </a:lnTo>
                  <a:lnTo>
                    <a:pt x="0" y="142"/>
                  </a:lnTo>
                  <a:lnTo>
                    <a:pt x="0" y="221"/>
                  </a:lnTo>
                </a:path>
              </a:pathLst>
            </a:custGeom>
            <a:noFill/>
            <a:ln w="177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UA"/>
            </a:p>
          </p:txBody>
        </p:sp>
        <p:sp>
          <p:nvSpPr>
            <p:cNvPr id="3086" name="Rectangle 45">
              <a:extLst>
                <a:ext uri="{FF2B5EF4-FFF2-40B4-BE49-F238E27FC236}">
                  <a16:creationId xmlns:a16="http://schemas.microsoft.com/office/drawing/2014/main" id="{A70947AB-FF4D-41DD-95AF-EDB42341AD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61" y="5708"/>
              <a:ext cx="198" cy="2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UA"/>
            </a:p>
          </p:txBody>
        </p:sp>
        <p:sp>
          <p:nvSpPr>
            <p:cNvPr id="3087" name="AutoShape 46">
              <a:extLst>
                <a:ext uri="{FF2B5EF4-FFF2-40B4-BE49-F238E27FC236}">
                  <a16:creationId xmlns:a16="http://schemas.microsoft.com/office/drawing/2014/main" id="{94F5A1B2-0D69-480E-94F7-8B3AF0A4C2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62" y="5709"/>
              <a:ext cx="200" cy="221"/>
            </a:xfrm>
            <a:custGeom>
              <a:avLst/>
              <a:gdLst>
                <a:gd name="T0" fmla="+- 0 16194 16163"/>
                <a:gd name="T1" fmla="*/ T0 w 200"/>
                <a:gd name="T2" fmla="+- 0 5710 5710"/>
                <a:gd name="T3" fmla="*/ 5710 h 221"/>
                <a:gd name="T4" fmla="+- 0 16194 16163"/>
                <a:gd name="T5" fmla="*/ T4 w 200"/>
                <a:gd name="T6" fmla="+- 0 5741 5710"/>
                <a:gd name="T7" fmla="*/ 5741 h 221"/>
                <a:gd name="T8" fmla="+- 0 16362 16163"/>
                <a:gd name="T9" fmla="*/ T8 w 200"/>
                <a:gd name="T10" fmla="+- 0 5741 5710"/>
                <a:gd name="T11" fmla="*/ 5741 h 221"/>
                <a:gd name="T12" fmla="+- 0 16362 16163"/>
                <a:gd name="T13" fmla="*/ T12 w 200"/>
                <a:gd name="T14" fmla="+- 0 5883 5710"/>
                <a:gd name="T15" fmla="*/ 5883 h 221"/>
                <a:gd name="T16" fmla="+- 0 16194 16163"/>
                <a:gd name="T17" fmla="*/ T16 w 200"/>
                <a:gd name="T18" fmla="+- 0 5883 5710"/>
                <a:gd name="T19" fmla="*/ 5883 h 221"/>
                <a:gd name="T20" fmla="+- 0 16194 16163"/>
                <a:gd name="T21" fmla="*/ T20 w 200"/>
                <a:gd name="T22" fmla="+- 0 5915 5710"/>
                <a:gd name="T23" fmla="*/ 5915 h 221"/>
                <a:gd name="T24" fmla="+- 0 16194 16163"/>
                <a:gd name="T25" fmla="*/ T24 w 200"/>
                <a:gd name="T26" fmla="+- 0 5915 5710"/>
                <a:gd name="T27" fmla="*/ 5915 h 221"/>
                <a:gd name="T28" fmla="+- 0 16194 16163"/>
                <a:gd name="T29" fmla="*/ T28 w 200"/>
                <a:gd name="T30" fmla="+- 0 5931 5710"/>
                <a:gd name="T31" fmla="*/ 5931 h 221"/>
                <a:gd name="T32" fmla="+- 0 16163 16163"/>
                <a:gd name="T33" fmla="*/ T32 w 200"/>
                <a:gd name="T34" fmla="+- 0 5710 5710"/>
                <a:gd name="T35" fmla="*/ 5710 h 221"/>
                <a:gd name="T36" fmla="+- 0 16163 16163"/>
                <a:gd name="T37" fmla="*/ T36 w 200"/>
                <a:gd name="T38" fmla="+- 0 5773 5710"/>
                <a:gd name="T39" fmla="*/ 5773 h 221"/>
                <a:gd name="T40" fmla="+- 0 16332 16163"/>
                <a:gd name="T41" fmla="*/ T40 w 200"/>
                <a:gd name="T42" fmla="+- 0 5773 5710"/>
                <a:gd name="T43" fmla="*/ 5773 h 221"/>
                <a:gd name="T44" fmla="+- 0 16332 16163"/>
                <a:gd name="T45" fmla="*/ T44 w 200"/>
                <a:gd name="T46" fmla="+- 0 5851 5710"/>
                <a:gd name="T47" fmla="*/ 5851 h 221"/>
                <a:gd name="T48" fmla="+- 0 16163 16163"/>
                <a:gd name="T49" fmla="*/ T48 w 200"/>
                <a:gd name="T50" fmla="+- 0 5851 5710"/>
                <a:gd name="T51" fmla="*/ 5851 h 221"/>
                <a:gd name="T52" fmla="+- 0 16163 16163"/>
                <a:gd name="T53" fmla="*/ T52 w 200"/>
                <a:gd name="T54" fmla="+- 0 5931 5710"/>
                <a:gd name="T55" fmla="*/ 5931 h 22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</a:cxnLst>
              <a:rect l="0" t="0" r="r" b="b"/>
              <a:pathLst>
                <a:path w="200" h="221">
                  <a:moveTo>
                    <a:pt x="31" y="0"/>
                  </a:moveTo>
                  <a:lnTo>
                    <a:pt x="31" y="31"/>
                  </a:lnTo>
                  <a:lnTo>
                    <a:pt x="199" y="31"/>
                  </a:lnTo>
                  <a:lnTo>
                    <a:pt x="199" y="173"/>
                  </a:lnTo>
                  <a:lnTo>
                    <a:pt x="31" y="173"/>
                  </a:lnTo>
                  <a:lnTo>
                    <a:pt x="31" y="205"/>
                  </a:lnTo>
                  <a:lnTo>
                    <a:pt x="31" y="221"/>
                  </a:lnTo>
                  <a:moveTo>
                    <a:pt x="0" y="0"/>
                  </a:moveTo>
                  <a:lnTo>
                    <a:pt x="0" y="63"/>
                  </a:lnTo>
                  <a:lnTo>
                    <a:pt x="169" y="63"/>
                  </a:lnTo>
                  <a:lnTo>
                    <a:pt x="169" y="141"/>
                  </a:lnTo>
                  <a:lnTo>
                    <a:pt x="0" y="141"/>
                  </a:lnTo>
                  <a:lnTo>
                    <a:pt x="0" y="221"/>
                  </a:lnTo>
                </a:path>
              </a:pathLst>
            </a:custGeom>
            <a:noFill/>
            <a:ln w="177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UA"/>
            </a:p>
          </p:txBody>
        </p:sp>
        <p:sp>
          <p:nvSpPr>
            <p:cNvPr id="3088" name="Rectangle 47">
              <a:extLst>
                <a:ext uri="{FF2B5EF4-FFF2-40B4-BE49-F238E27FC236}">
                  <a16:creationId xmlns:a16="http://schemas.microsoft.com/office/drawing/2014/main" id="{4B292C80-7B87-4A57-A290-826D572B24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61" y="5929"/>
              <a:ext cx="198" cy="2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UA"/>
            </a:p>
          </p:txBody>
        </p:sp>
        <p:sp>
          <p:nvSpPr>
            <p:cNvPr id="3089" name="AutoShape 48">
              <a:extLst>
                <a:ext uri="{FF2B5EF4-FFF2-40B4-BE49-F238E27FC236}">
                  <a16:creationId xmlns:a16="http://schemas.microsoft.com/office/drawing/2014/main" id="{8109C400-A496-4AA0-AC9A-94E8755E2F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62" y="5930"/>
              <a:ext cx="200" cy="221"/>
            </a:xfrm>
            <a:custGeom>
              <a:avLst/>
              <a:gdLst>
                <a:gd name="T0" fmla="+- 0 16194 16163"/>
                <a:gd name="T1" fmla="*/ T0 w 200"/>
                <a:gd name="T2" fmla="+- 0 5931 5931"/>
                <a:gd name="T3" fmla="*/ 5931 h 221"/>
                <a:gd name="T4" fmla="+- 0 16194 16163"/>
                <a:gd name="T5" fmla="*/ T4 w 200"/>
                <a:gd name="T6" fmla="+- 0 5962 5931"/>
                <a:gd name="T7" fmla="*/ 5962 h 221"/>
                <a:gd name="T8" fmla="+- 0 16362 16163"/>
                <a:gd name="T9" fmla="*/ T8 w 200"/>
                <a:gd name="T10" fmla="+- 0 5962 5931"/>
                <a:gd name="T11" fmla="*/ 5962 h 221"/>
                <a:gd name="T12" fmla="+- 0 16362 16163"/>
                <a:gd name="T13" fmla="*/ T12 w 200"/>
                <a:gd name="T14" fmla="+- 0 6104 5931"/>
                <a:gd name="T15" fmla="*/ 6104 h 221"/>
                <a:gd name="T16" fmla="+- 0 16194 16163"/>
                <a:gd name="T17" fmla="*/ T16 w 200"/>
                <a:gd name="T18" fmla="+- 0 6104 5931"/>
                <a:gd name="T19" fmla="*/ 6104 h 221"/>
                <a:gd name="T20" fmla="+- 0 16194 16163"/>
                <a:gd name="T21" fmla="*/ T20 w 200"/>
                <a:gd name="T22" fmla="+- 0 6136 5931"/>
                <a:gd name="T23" fmla="*/ 6136 h 221"/>
                <a:gd name="T24" fmla="+- 0 16194 16163"/>
                <a:gd name="T25" fmla="*/ T24 w 200"/>
                <a:gd name="T26" fmla="+- 0 6136 5931"/>
                <a:gd name="T27" fmla="*/ 6136 h 221"/>
                <a:gd name="T28" fmla="+- 0 16194 16163"/>
                <a:gd name="T29" fmla="*/ T28 w 200"/>
                <a:gd name="T30" fmla="+- 0 6151 5931"/>
                <a:gd name="T31" fmla="*/ 6151 h 221"/>
                <a:gd name="T32" fmla="+- 0 16163 16163"/>
                <a:gd name="T33" fmla="*/ T32 w 200"/>
                <a:gd name="T34" fmla="+- 0 5931 5931"/>
                <a:gd name="T35" fmla="*/ 5931 h 221"/>
                <a:gd name="T36" fmla="+- 0 16163 16163"/>
                <a:gd name="T37" fmla="*/ T36 w 200"/>
                <a:gd name="T38" fmla="+- 0 5994 5931"/>
                <a:gd name="T39" fmla="*/ 5994 h 221"/>
                <a:gd name="T40" fmla="+- 0 16332 16163"/>
                <a:gd name="T41" fmla="*/ T40 w 200"/>
                <a:gd name="T42" fmla="+- 0 5994 5931"/>
                <a:gd name="T43" fmla="*/ 5994 h 221"/>
                <a:gd name="T44" fmla="+- 0 16332 16163"/>
                <a:gd name="T45" fmla="*/ T44 w 200"/>
                <a:gd name="T46" fmla="+- 0 6073 5931"/>
                <a:gd name="T47" fmla="*/ 6073 h 221"/>
                <a:gd name="T48" fmla="+- 0 16163 16163"/>
                <a:gd name="T49" fmla="*/ T48 w 200"/>
                <a:gd name="T50" fmla="+- 0 6073 5931"/>
                <a:gd name="T51" fmla="*/ 6073 h 221"/>
                <a:gd name="T52" fmla="+- 0 16163 16163"/>
                <a:gd name="T53" fmla="*/ T52 w 200"/>
                <a:gd name="T54" fmla="+- 0 6151 5931"/>
                <a:gd name="T55" fmla="*/ 6151 h 22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</a:cxnLst>
              <a:rect l="0" t="0" r="r" b="b"/>
              <a:pathLst>
                <a:path w="200" h="221">
                  <a:moveTo>
                    <a:pt x="31" y="0"/>
                  </a:moveTo>
                  <a:lnTo>
                    <a:pt x="31" y="31"/>
                  </a:lnTo>
                  <a:lnTo>
                    <a:pt x="199" y="31"/>
                  </a:lnTo>
                  <a:lnTo>
                    <a:pt x="199" y="173"/>
                  </a:lnTo>
                  <a:lnTo>
                    <a:pt x="31" y="173"/>
                  </a:lnTo>
                  <a:lnTo>
                    <a:pt x="31" y="205"/>
                  </a:lnTo>
                  <a:lnTo>
                    <a:pt x="31" y="220"/>
                  </a:lnTo>
                  <a:moveTo>
                    <a:pt x="0" y="0"/>
                  </a:moveTo>
                  <a:lnTo>
                    <a:pt x="0" y="63"/>
                  </a:lnTo>
                  <a:lnTo>
                    <a:pt x="169" y="63"/>
                  </a:lnTo>
                  <a:lnTo>
                    <a:pt x="169" y="142"/>
                  </a:lnTo>
                  <a:lnTo>
                    <a:pt x="0" y="142"/>
                  </a:lnTo>
                  <a:lnTo>
                    <a:pt x="0" y="220"/>
                  </a:lnTo>
                </a:path>
              </a:pathLst>
            </a:custGeom>
            <a:noFill/>
            <a:ln w="177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UA"/>
            </a:p>
          </p:txBody>
        </p:sp>
        <p:sp>
          <p:nvSpPr>
            <p:cNvPr id="3090" name="Rectangle 49">
              <a:extLst>
                <a:ext uri="{FF2B5EF4-FFF2-40B4-BE49-F238E27FC236}">
                  <a16:creationId xmlns:a16="http://schemas.microsoft.com/office/drawing/2014/main" id="{DE83360A-1304-46CC-9A76-260B5A4454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61" y="6150"/>
              <a:ext cx="198" cy="2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UA"/>
            </a:p>
          </p:txBody>
        </p:sp>
        <p:sp>
          <p:nvSpPr>
            <p:cNvPr id="3091" name="AutoShape 50">
              <a:extLst>
                <a:ext uri="{FF2B5EF4-FFF2-40B4-BE49-F238E27FC236}">
                  <a16:creationId xmlns:a16="http://schemas.microsoft.com/office/drawing/2014/main" id="{24A21ADB-8E78-4D61-82B2-9D1176D5B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62" y="6151"/>
              <a:ext cx="200" cy="221"/>
            </a:xfrm>
            <a:custGeom>
              <a:avLst/>
              <a:gdLst>
                <a:gd name="T0" fmla="+- 0 16194 16163"/>
                <a:gd name="T1" fmla="*/ T0 w 200"/>
                <a:gd name="T2" fmla="+- 0 6151 6151"/>
                <a:gd name="T3" fmla="*/ 6151 h 221"/>
                <a:gd name="T4" fmla="+- 0 16194 16163"/>
                <a:gd name="T5" fmla="*/ T4 w 200"/>
                <a:gd name="T6" fmla="+- 0 6183 6151"/>
                <a:gd name="T7" fmla="*/ 6183 h 221"/>
                <a:gd name="T8" fmla="+- 0 16362 16163"/>
                <a:gd name="T9" fmla="*/ T8 w 200"/>
                <a:gd name="T10" fmla="+- 0 6183 6151"/>
                <a:gd name="T11" fmla="*/ 6183 h 221"/>
                <a:gd name="T12" fmla="+- 0 16362 16163"/>
                <a:gd name="T13" fmla="*/ T12 w 200"/>
                <a:gd name="T14" fmla="+- 0 6325 6151"/>
                <a:gd name="T15" fmla="*/ 6325 h 221"/>
                <a:gd name="T16" fmla="+- 0 16194 16163"/>
                <a:gd name="T17" fmla="*/ T16 w 200"/>
                <a:gd name="T18" fmla="+- 0 6325 6151"/>
                <a:gd name="T19" fmla="*/ 6325 h 221"/>
                <a:gd name="T20" fmla="+- 0 16194 16163"/>
                <a:gd name="T21" fmla="*/ T20 w 200"/>
                <a:gd name="T22" fmla="+- 0 6356 6151"/>
                <a:gd name="T23" fmla="*/ 6356 h 221"/>
                <a:gd name="T24" fmla="+- 0 16194 16163"/>
                <a:gd name="T25" fmla="*/ T24 w 200"/>
                <a:gd name="T26" fmla="+- 0 6356 6151"/>
                <a:gd name="T27" fmla="*/ 6356 h 221"/>
                <a:gd name="T28" fmla="+- 0 16194 16163"/>
                <a:gd name="T29" fmla="*/ T28 w 200"/>
                <a:gd name="T30" fmla="+- 0 6372 6151"/>
                <a:gd name="T31" fmla="*/ 6372 h 221"/>
                <a:gd name="T32" fmla="+- 0 16163 16163"/>
                <a:gd name="T33" fmla="*/ T32 w 200"/>
                <a:gd name="T34" fmla="+- 0 6151 6151"/>
                <a:gd name="T35" fmla="*/ 6151 h 221"/>
                <a:gd name="T36" fmla="+- 0 16163 16163"/>
                <a:gd name="T37" fmla="*/ T36 w 200"/>
                <a:gd name="T38" fmla="+- 0 6214 6151"/>
                <a:gd name="T39" fmla="*/ 6214 h 221"/>
                <a:gd name="T40" fmla="+- 0 16332 16163"/>
                <a:gd name="T41" fmla="*/ T40 w 200"/>
                <a:gd name="T42" fmla="+- 0 6214 6151"/>
                <a:gd name="T43" fmla="*/ 6214 h 221"/>
                <a:gd name="T44" fmla="+- 0 16332 16163"/>
                <a:gd name="T45" fmla="*/ T44 w 200"/>
                <a:gd name="T46" fmla="+- 0 6294 6151"/>
                <a:gd name="T47" fmla="*/ 6294 h 221"/>
                <a:gd name="T48" fmla="+- 0 16163 16163"/>
                <a:gd name="T49" fmla="*/ T48 w 200"/>
                <a:gd name="T50" fmla="+- 0 6294 6151"/>
                <a:gd name="T51" fmla="*/ 6294 h 221"/>
                <a:gd name="T52" fmla="+- 0 16163 16163"/>
                <a:gd name="T53" fmla="*/ T52 w 200"/>
                <a:gd name="T54" fmla="+- 0 6372 6151"/>
                <a:gd name="T55" fmla="*/ 6372 h 22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</a:cxnLst>
              <a:rect l="0" t="0" r="r" b="b"/>
              <a:pathLst>
                <a:path w="200" h="221">
                  <a:moveTo>
                    <a:pt x="31" y="0"/>
                  </a:moveTo>
                  <a:lnTo>
                    <a:pt x="31" y="32"/>
                  </a:lnTo>
                  <a:lnTo>
                    <a:pt x="199" y="32"/>
                  </a:lnTo>
                  <a:lnTo>
                    <a:pt x="199" y="174"/>
                  </a:lnTo>
                  <a:lnTo>
                    <a:pt x="31" y="174"/>
                  </a:lnTo>
                  <a:lnTo>
                    <a:pt x="31" y="205"/>
                  </a:lnTo>
                  <a:lnTo>
                    <a:pt x="31" y="221"/>
                  </a:lnTo>
                  <a:moveTo>
                    <a:pt x="0" y="0"/>
                  </a:moveTo>
                  <a:lnTo>
                    <a:pt x="0" y="63"/>
                  </a:lnTo>
                  <a:lnTo>
                    <a:pt x="169" y="63"/>
                  </a:lnTo>
                  <a:lnTo>
                    <a:pt x="169" y="143"/>
                  </a:lnTo>
                  <a:lnTo>
                    <a:pt x="0" y="143"/>
                  </a:lnTo>
                  <a:lnTo>
                    <a:pt x="0" y="221"/>
                  </a:lnTo>
                </a:path>
              </a:pathLst>
            </a:custGeom>
            <a:noFill/>
            <a:ln w="177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UA"/>
            </a:p>
          </p:txBody>
        </p:sp>
        <p:sp>
          <p:nvSpPr>
            <p:cNvPr id="3092" name="Rectangle 51">
              <a:extLst>
                <a:ext uri="{FF2B5EF4-FFF2-40B4-BE49-F238E27FC236}">
                  <a16:creationId xmlns:a16="http://schemas.microsoft.com/office/drawing/2014/main" id="{AD260E6E-5892-4812-95AF-5C380B8B61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61" y="6371"/>
              <a:ext cx="198" cy="2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UA"/>
            </a:p>
          </p:txBody>
        </p:sp>
        <p:sp>
          <p:nvSpPr>
            <p:cNvPr id="3093" name="AutoShape 52">
              <a:extLst>
                <a:ext uri="{FF2B5EF4-FFF2-40B4-BE49-F238E27FC236}">
                  <a16:creationId xmlns:a16="http://schemas.microsoft.com/office/drawing/2014/main" id="{5B4238F8-1C26-4205-B6DE-83C49AE86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62" y="6372"/>
              <a:ext cx="200" cy="221"/>
            </a:xfrm>
            <a:custGeom>
              <a:avLst/>
              <a:gdLst>
                <a:gd name="T0" fmla="+- 0 16194 16163"/>
                <a:gd name="T1" fmla="*/ T0 w 200"/>
                <a:gd name="T2" fmla="+- 0 6372 6372"/>
                <a:gd name="T3" fmla="*/ 6372 h 221"/>
                <a:gd name="T4" fmla="+- 0 16194 16163"/>
                <a:gd name="T5" fmla="*/ T4 w 200"/>
                <a:gd name="T6" fmla="+- 0 6404 6372"/>
                <a:gd name="T7" fmla="*/ 6404 h 221"/>
                <a:gd name="T8" fmla="+- 0 16362 16163"/>
                <a:gd name="T9" fmla="*/ T8 w 200"/>
                <a:gd name="T10" fmla="+- 0 6404 6372"/>
                <a:gd name="T11" fmla="*/ 6404 h 221"/>
                <a:gd name="T12" fmla="+- 0 16362 16163"/>
                <a:gd name="T13" fmla="*/ T12 w 200"/>
                <a:gd name="T14" fmla="+- 0 6546 6372"/>
                <a:gd name="T15" fmla="*/ 6546 h 221"/>
                <a:gd name="T16" fmla="+- 0 16194 16163"/>
                <a:gd name="T17" fmla="*/ T16 w 200"/>
                <a:gd name="T18" fmla="+- 0 6546 6372"/>
                <a:gd name="T19" fmla="*/ 6546 h 221"/>
                <a:gd name="T20" fmla="+- 0 16194 16163"/>
                <a:gd name="T21" fmla="*/ T20 w 200"/>
                <a:gd name="T22" fmla="+- 0 6577 6372"/>
                <a:gd name="T23" fmla="*/ 6577 h 221"/>
                <a:gd name="T24" fmla="+- 0 16194 16163"/>
                <a:gd name="T25" fmla="*/ T24 w 200"/>
                <a:gd name="T26" fmla="+- 0 6577 6372"/>
                <a:gd name="T27" fmla="*/ 6577 h 221"/>
                <a:gd name="T28" fmla="+- 0 16194 16163"/>
                <a:gd name="T29" fmla="*/ T28 w 200"/>
                <a:gd name="T30" fmla="+- 0 6593 6372"/>
                <a:gd name="T31" fmla="*/ 6593 h 221"/>
                <a:gd name="T32" fmla="+- 0 16163 16163"/>
                <a:gd name="T33" fmla="*/ T32 w 200"/>
                <a:gd name="T34" fmla="+- 0 6372 6372"/>
                <a:gd name="T35" fmla="*/ 6372 h 221"/>
                <a:gd name="T36" fmla="+- 0 16163 16163"/>
                <a:gd name="T37" fmla="*/ T36 w 200"/>
                <a:gd name="T38" fmla="+- 0 6435 6372"/>
                <a:gd name="T39" fmla="*/ 6435 h 221"/>
                <a:gd name="T40" fmla="+- 0 16332 16163"/>
                <a:gd name="T41" fmla="*/ T40 w 200"/>
                <a:gd name="T42" fmla="+- 0 6435 6372"/>
                <a:gd name="T43" fmla="*/ 6435 h 221"/>
                <a:gd name="T44" fmla="+- 0 16332 16163"/>
                <a:gd name="T45" fmla="*/ T44 w 200"/>
                <a:gd name="T46" fmla="+- 0 6514 6372"/>
                <a:gd name="T47" fmla="*/ 6514 h 221"/>
                <a:gd name="T48" fmla="+- 0 16163 16163"/>
                <a:gd name="T49" fmla="*/ T48 w 200"/>
                <a:gd name="T50" fmla="+- 0 6514 6372"/>
                <a:gd name="T51" fmla="*/ 6514 h 221"/>
                <a:gd name="T52" fmla="+- 0 16163 16163"/>
                <a:gd name="T53" fmla="*/ T52 w 200"/>
                <a:gd name="T54" fmla="+- 0 6593 6372"/>
                <a:gd name="T55" fmla="*/ 6593 h 22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</a:cxnLst>
              <a:rect l="0" t="0" r="r" b="b"/>
              <a:pathLst>
                <a:path w="200" h="221">
                  <a:moveTo>
                    <a:pt x="31" y="0"/>
                  </a:moveTo>
                  <a:lnTo>
                    <a:pt x="31" y="32"/>
                  </a:lnTo>
                  <a:lnTo>
                    <a:pt x="199" y="32"/>
                  </a:lnTo>
                  <a:lnTo>
                    <a:pt x="199" y="174"/>
                  </a:lnTo>
                  <a:lnTo>
                    <a:pt x="31" y="174"/>
                  </a:lnTo>
                  <a:lnTo>
                    <a:pt x="31" y="205"/>
                  </a:lnTo>
                  <a:lnTo>
                    <a:pt x="31" y="221"/>
                  </a:lnTo>
                  <a:moveTo>
                    <a:pt x="0" y="0"/>
                  </a:moveTo>
                  <a:lnTo>
                    <a:pt x="0" y="63"/>
                  </a:lnTo>
                  <a:lnTo>
                    <a:pt x="169" y="63"/>
                  </a:lnTo>
                  <a:lnTo>
                    <a:pt x="169" y="142"/>
                  </a:lnTo>
                  <a:lnTo>
                    <a:pt x="0" y="142"/>
                  </a:lnTo>
                  <a:lnTo>
                    <a:pt x="0" y="221"/>
                  </a:lnTo>
                </a:path>
              </a:pathLst>
            </a:custGeom>
            <a:noFill/>
            <a:ln w="177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UA"/>
            </a:p>
          </p:txBody>
        </p:sp>
        <p:sp>
          <p:nvSpPr>
            <p:cNvPr id="3094" name="Rectangle 53">
              <a:extLst>
                <a:ext uri="{FF2B5EF4-FFF2-40B4-BE49-F238E27FC236}">
                  <a16:creationId xmlns:a16="http://schemas.microsoft.com/office/drawing/2014/main" id="{F401CD41-24EF-4926-9D5C-CD2F2B5DC2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61" y="6591"/>
              <a:ext cx="198" cy="2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UA"/>
            </a:p>
          </p:txBody>
        </p:sp>
        <p:sp>
          <p:nvSpPr>
            <p:cNvPr id="3095" name="AutoShape 54">
              <a:extLst>
                <a:ext uri="{FF2B5EF4-FFF2-40B4-BE49-F238E27FC236}">
                  <a16:creationId xmlns:a16="http://schemas.microsoft.com/office/drawing/2014/main" id="{3EDBE668-F189-4F78-9D39-D161CFC88A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62" y="6593"/>
              <a:ext cx="200" cy="221"/>
            </a:xfrm>
            <a:custGeom>
              <a:avLst/>
              <a:gdLst>
                <a:gd name="T0" fmla="+- 0 16194 16163"/>
                <a:gd name="T1" fmla="*/ T0 w 200"/>
                <a:gd name="T2" fmla="+- 0 6593 6593"/>
                <a:gd name="T3" fmla="*/ 6593 h 221"/>
                <a:gd name="T4" fmla="+- 0 16194 16163"/>
                <a:gd name="T5" fmla="*/ T4 w 200"/>
                <a:gd name="T6" fmla="+- 0 6625 6593"/>
                <a:gd name="T7" fmla="*/ 6625 h 221"/>
                <a:gd name="T8" fmla="+- 0 16362 16163"/>
                <a:gd name="T9" fmla="*/ T8 w 200"/>
                <a:gd name="T10" fmla="+- 0 6625 6593"/>
                <a:gd name="T11" fmla="*/ 6625 h 221"/>
                <a:gd name="T12" fmla="+- 0 16362 16163"/>
                <a:gd name="T13" fmla="*/ T12 w 200"/>
                <a:gd name="T14" fmla="+- 0 6767 6593"/>
                <a:gd name="T15" fmla="*/ 6767 h 221"/>
                <a:gd name="T16" fmla="+- 0 16194 16163"/>
                <a:gd name="T17" fmla="*/ T16 w 200"/>
                <a:gd name="T18" fmla="+- 0 6767 6593"/>
                <a:gd name="T19" fmla="*/ 6767 h 221"/>
                <a:gd name="T20" fmla="+- 0 16194 16163"/>
                <a:gd name="T21" fmla="*/ T20 w 200"/>
                <a:gd name="T22" fmla="+- 0 6798 6593"/>
                <a:gd name="T23" fmla="*/ 6798 h 221"/>
                <a:gd name="T24" fmla="+- 0 16194 16163"/>
                <a:gd name="T25" fmla="*/ T24 w 200"/>
                <a:gd name="T26" fmla="+- 0 6798 6593"/>
                <a:gd name="T27" fmla="*/ 6798 h 221"/>
                <a:gd name="T28" fmla="+- 0 16194 16163"/>
                <a:gd name="T29" fmla="*/ T28 w 200"/>
                <a:gd name="T30" fmla="+- 0 6814 6593"/>
                <a:gd name="T31" fmla="*/ 6814 h 221"/>
                <a:gd name="T32" fmla="+- 0 16163 16163"/>
                <a:gd name="T33" fmla="*/ T32 w 200"/>
                <a:gd name="T34" fmla="+- 0 6593 6593"/>
                <a:gd name="T35" fmla="*/ 6593 h 221"/>
                <a:gd name="T36" fmla="+- 0 16163 16163"/>
                <a:gd name="T37" fmla="*/ T36 w 200"/>
                <a:gd name="T38" fmla="+- 0 6656 6593"/>
                <a:gd name="T39" fmla="*/ 6656 h 221"/>
                <a:gd name="T40" fmla="+- 0 16332 16163"/>
                <a:gd name="T41" fmla="*/ T40 w 200"/>
                <a:gd name="T42" fmla="+- 0 6656 6593"/>
                <a:gd name="T43" fmla="*/ 6656 h 221"/>
                <a:gd name="T44" fmla="+- 0 16332 16163"/>
                <a:gd name="T45" fmla="*/ T44 w 200"/>
                <a:gd name="T46" fmla="+- 0 6735 6593"/>
                <a:gd name="T47" fmla="*/ 6735 h 221"/>
                <a:gd name="T48" fmla="+- 0 16163 16163"/>
                <a:gd name="T49" fmla="*/ T48 w 200"/>
                <a:gd name="T50" fmla="+- 0 6735 6593"/>
                <a:gd name="T51" fmla="*/ 6735 h 221"/>
                <a:gd name="T52" fmla="+- 0 16163 16163"/>
                <a:gd name="T53" fmla="*/ T52 w 200"/>
                <a:gd name="T54" fmla="+- 0 6814 6593"/>
                <a:gd name="T55" fmla="*/ 6814 h 22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</a:cxnLst>
              <a:rect l="0" t="0" r="r" b="b"/>
              <a:pathLst>
                <a:path w="200" h="221">
                  <a:moveTo>
                    <a:pt x="31" y="0"/>
                  </a:moveTo>
                  <a:lnTo>
                    <a:pt x="31" y="32"/>
                  </a:lnTo>
                  <a:lnTo>
                    <a:pt x="199" y="32"/>
                  </a:lnTo>
                  <a:lnTo>
                    <a:pt x="199" y="174"/>
                  </a:lnTo>
                  <a:lnTo>
                    <a:pt x="31" y="174"/>
                  </a:lnTo>
                  <a:lnTo>
                    <a:pt x="31" y="205"/>
                  </a:lnTo>
                  <a:lnTo>
                    <a:pt x="31" y="221"/>
                  </a:lnTo>
                  <a:moveTo>
                    <a:pt x="0" y="0"/>
                  </a:moveTo>
                  <a:lnTo>
                    <a:pt x="0" y="63"/>
                  </a:lnTo>
                  <a:lnTo>
                    <a:pt x="169" y="63"/>
                  </a:lnTo>
                  <a:lnTo>
                    <a:pt x="169" y="142"/>
                  </a:lnTo>
                  <a:lnTo>
                    <a:pt x="0" y="142"/>
                  </a:lnTo>
                  <a:lnTo>
                    <a:pt x="0" y="221"/>
                  </a:lnTo>
                </a:path>
              </a:pathLst>
            </a:custGeom>
            <a:noFill/>
            <a:ln w="177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UA"/>
            </a:p>
          </p:txBody>
        </p:sp>
        <p:sp>
          <p:nvSpPr>
            <p:cNvPr id="3096" name="Rectangle 55">
              <a:extLst>
                <a:ext uri="{FF2B5EF4-FFF2-40B4-BE49-F238E27FC236}">
                  <a16:creationId xmlns:a16="http://schemas.microsoft.com/office/drawing/2014/main" id="{92F0D4C6-128C-42B8-86C7-565E1DEFF4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61" y="6812"/>
              <a:ext cx="198" cy="2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UA"/>
            </a:p>
          </p:txBody>
        </p:sp>
        <p:sp>
          <p:nvSpPr>
            <p:cNvPr id="3097" name="AutoShape 56">
              <a:extLst>
                <a:ext uri="{FF2B5EF4-FFF2-40B4-BE49-F238E27FC236}">
                  <a16:creationId xmlns:a16="http://schemas.microsoft.com/office/drawing/2014/main" id="{E6CEBB63-516F-4406-9D8F-A445C8C41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62" y="6813"/>
              <a:ext cx="200" cy="221"/>
            </a:xfrm>
            <a:custGeom>
              <a:avLst/>
              <a:gdLst>
                <a:gd name="T0" fmla="+- 0 16194 16163"/>
                <a:gd name="T1" fmla="*/ T0 w 200"/>
                <a:gd name="T2" fmla="+- 0 6814 6814"/>
                <a:gd name="T3" fmla="*/ 6814 h 221"/>
                <a:gd name="T4" fmla="+- 0 16194 16163"/>
                <a:gd name="T5" fmla="*/ T4 w 200"/>
                <a:gd name="T6" fmla="+- 0 6846 6814"/>
                <a:gd name="T7" fmla="*/ 6846 h 221"/>
                <a:gd name="T8" fmla="+- 0 16362 16163"/>
                <a:gd name="T9" fmla="*/ T8 w 200"/>
                <a:gd name="T10" fmla="+- 0 6846 6814"/>
                <a:gd name="T11" fmla="*/ 6846 h 221"/>
                <a:gd name="T12" fmla="+- 0 16362 16163"/>
                <a:gd name="T13" fmla="*/ T12 w 200"/>
                <a:gd name="T14" fmla="+- 0 6988 6814"/>
                <a:gd name="T15" fmla="*/ 6988 h 221"/>
                <a:gd name="T16" fmla="+- 0 16194 16163"/>
                <a:gd name="T17" fmla="*/ T16 w 200"/>
                <a:gd name="T18" fmla="+- 0 6988 6814"/>
                <a:gd name="T19" fmla="*/ 6988 h 221"/>
                <a:gd name="T20" fmla="+- 0 16194 16163"/>
                <a:gd name="T21" fmla="*/ T20 w 200"/>
                <a:gd name="T22" fmla="+- 0 7019 6814"/>
                <a:gd name="T23" fmla="*/ 7019 h 221"/>
                <a:gd name="T24" fmla="+- 0 16194 16163"/>
                <a:gd name="T25" fmla="*/ T24 w 200"/>
                <a:gd name="T26" fmla="+- 0 7019 6814"/>
                <a:gd name="T27" fmla="*/ 7019 h 221"/>
                <a:gd name="T28" fmla="+- 0 16194 16163"/>
                <a:gd name="T29" fmla="*/ T28 w 200"/>
                <a:gd name="T30" fmla="+- 0 7035 6814"/>
                <a:gd name="T31" fmla="*/ 7035 h 221"/>
                <a:gd name="T32" fmla="+- 0 16163 16163"/>
                <a:gd name="T33" fmla="*/ T32 w 200"/>
                <a:gd name="T34" fmla="+- 0 6814 6814"/>
                <a:gd name="T35" fmla="*/ 6814 h 221"/>
                <a:gd name="T36" fmla="+- 0 16163 16163"/>
                <a:gd name="T37" fmla="*/ T36 w 200"/>
                <a:gd name="T38" fmla="+- 0 6877 6814"/>
                <a:gd name="T39" fmla="*/ 6877 h 221"/>
                <a:gd name="T40" fmla="+- 0 16332 16163"/>
                <a:gd name="T41" fmla="*/ T40 w 200"/>
                <a:gd name="T42" fmla="+- 0 6877 6814"/>
                <a:gd name="T43" fmla="*/ 6877 h 221"/>
                <a:gd name="T44" fmla="+- 0 16332 16163"/>
                <a:gd name="T45" fmla="*/ T44 w 200"/>
                <a:gd name="T46" fmla="+- 0 6956 6814"/>
                <a:gd name="T47" fmla="*/ 6956 h 221"/>
                <a:gd name="T48" fmla="+- 0 16163 16163"/>
                <a:gd name="T49" fmla="*/ T48 w 200"/>
                <a:gd name="T50" fmla="+- 0 6956 6814"/>
                <a:gd name="T51" fmla="*/ 6956 h 221"/>
                <a:gd name="T52" fmla="+- 0 16163 16163"/>
                <a:gd name="T53" fmla="*/ T52 w 200"/>
                <a:gd name="T54" fmla="+- 0 7035 6814"/>
                <a:gd name="T55" fmla="*/ 7035 h 22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</a:cxnLst>
              <a:rect l="0" t="0" r="r" b="b"/>
              <a:pathLst>
                <a:path w="200" h="221">
                  <a:moveTo>
                    <a:pt x="31" y="0"/>
                  </a:moveTo>
                  <a:lnTo>
                    <a:pt x="31" y="32"/>
                  </a:lnTo>
                  <a:lnTo>
                    <a:pt x="199" y="32"/>
                  </a:lnTo>
                  <a:lnTo>
                    <a:pt x="199" y="174"/>
                  </a:lnTo>
                  <a:lnTo>
                    <a:pt x="31" y="174"/>
                  </a:lnTo>
                  <a:lnTo>
                    <a:pt x="31" y="205"/>
                  </a:lnTo>
                  <a:lnTo>
                    <a:pt x="31" y="221"/>
                  </a:lnTo>
                  <a:moveTo>
                    <a:pt x="0" y="0"/>
                  </a:moveTo>
                  <a:lnTo>
                    <a:pt x="0" y="63"/>
                  </a:lnTo>
                  <a:lnTo>
                    <a:pt x="169" y="63"/>
                  </a:lnTo>
                  <a:lnTo>
                    <a:pt x="169" y="142"/>
                  </a:lnTo>
                  <a:lnTo>
                    <a:pt x="0" y="142"/>
                  </a:lnTo>
                  <a:lnTo>
                    <a:pt x="0" y="221"/>
                  </a:lnTo>
                </a:path>
              </a:pathLst>
            </a:custGeom>
            <a:noFill/>
            <a:ln w="177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UA"/>
            </a:p>
          </p:txBody>
        </p:sp>
        <p:sp>
          <p:nvSpPr>
            <p:cNvPr id="3098" name="Rectangle 57">
              <a:extLst>
                <a:ext uri="{FF2B5EF4-FFF2-40B4-BE49-F238E27FC236}">
                  <a16:creationId xmlns:a16="http://schemas.microsoft.com/office/drawing/2014/main" id="{37E0A0E2-F83D-414A-BD22-2B3F17282D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61" y="7033"/>
              <a:ext cx="198" cy="2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UA"/>
            </a:p>
          </p:txBody>
        </p:sp>
        <p:sp>
          <p:nvSpPr>
            <p:cNvPr id="3099" name="AutoShape 58">
              <a:extLst>
                <a:ext uri="{FF2B5EF4-FFF2-40B4-BE49-F238E27FC236}">
                  <a16:creationId xmlns:a16="http://schemas.microsoft.com/office/drawing/2014/main" id="{468BB72C-1745-4DB1-8DAE-FE04440A83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62" y="7034"/>
              <a:ext cx="200" cy="221"/>
            </a:xfrm>
            <a:custGeom>
              <a:avLst/>
              <a:gdLst>
                <a:gd name="T0" fmla="+- 0 16194 16163"/>
                <a:gd name="T1" fmla="*/ T0 w 200"/>
                <a:gd name="T2" fmla="+- 0 7035 7035"/>
                <a:gd name="T3" fmla="*/ 7035 h 221"/>
                <a:gd name="T4" fmla="+- 0 16194 16163"/>
                <a:gd name="T5" fmla="*/ T4 w 200"/>
                <a:gd name="T6" fmla="+- 0 7066 7035"/>
                <a:gd name="T7" fmla="*/ 7066 h 221"/>
                <a:gd name="T8" fmla="+- 0 16362 16163"/>
                <a:gd name="T9" fmla="*/ T8 w 200"/>
                <a:gd name="T10" fmla="+- 0 7066 7035"/>
                <a:gd name="T11" fmla="*/ 7066 h 221"/>
                <a:gd name="T12" fmla="+- 0 16362 16163"/>
                <a:gd name="T13" fmla="*/ T12 w 200"/>
                <a:gd name="T14" fmla="+- 0 7208 7035"/>
                <a:gd name="T15" fmla="*/ 7208 h 221"/>
                <a:gd name="T16" fmla="+- 0 16194 16163"/>
                <a:gd name="T17" fmla="*/ T16 w 200"/>
                <a:gd name="T18" fmla="+- 0 7208 7035"/>
                <a:gd name="T19" fmla="*/ 7208 h 221"/>
                <a:gd name="T20" fmla="+- 0 16194 16163"/>
                <a:gd name="T21" fmla="*/ T20 w 200"/>
                <a:gd name="T22" fmla="+- 0 7240 7035"/>
                <a:gd name="T23" fmla="*/ 7240 h 221"/>
                <a:gd name="T24" fmla="+- 0 16194 16163"/>
                <a:gd name="T25" fmla="*/ T24 w 200"/>
                <a:gd name="T26" fmla="+- 0 7240 7035"/>
                <a:gd name="T27" fmla="*/ 7240 h 221"/>
                <a:gd name="T28" fmla="+- 0 16194 16163"/>
                <a:gd name="T29" fmla="*/ T28 w 200"/>
                <a:gd name="T30" fmla="+- 0 7255 7035"/>
                <a:gd name="T31" fmla="*/ 7255 h 221"/>
                <a:gd name="T32" fmla="+- 0 16163 16163"/>
                <a:gd name="T33" fmla="*/ T32 w 200"/>
                <a:gd name="T34" fmla="+- 0 7035 7035"/>
                <a:gd name="T35" fmla="*/ 7035 h 221"/>
                <a:gd name="T36" fmla="+- 0 16163 16163"/>
                <a:gd name="T37" fmla="*/ T36 w 200"/>
                <a:gd name="T38" fmla="+- 0 7098 7035"/>
                <a:gd name="T39" fmla="*/ 7098 h 221"/>
                <a:gd name="T40" fmla="+- 0 16332 16163"/>
                <a:gd name="T41" fmla="*/ T40 w 200"/>
                <a:gd name="T42" fmla="+- 0 7098 7035"/>
                <a:gd name="T43" fmla="*/ 7098 h 221"/>
                <a:gd name="T44" fmla="+- 0 16332 16163"/>
                <a:gd name="T45" fmla="*/ T44 w 200"/>
                <a:gd name="T46" fmla="+- 0 7177 7035"/>
                <a:gd name="T47" fmla="*/ 7177 h 221"/>
                <a:gd name="T48" fmla="+- 0 16163 16163"/>
                <a:gd name="T49" fmla="*/ T48 w 200"/>
                <a:gd name="T50" fmla="+- 0 7177 7035"/>
                <a:gd name="T51" fmla="*/ 7177 h 221"/>
                <a:gd name="T52" fmla="+- 0 16163 16163"/>
                <a:gd name="T53" fmla="*/ T52 w 200"/>
                <a:gd name="T54" fmla="+- 0 7255 7035"/>
                <a:gd name="T55" fmla="*/ 7255 h 22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</a:cxnLst>
              <a:rect l="0" t="0" r="r" b="b"/>
              <a:pathLst>
                <a:path w="200" h="221">
                  <a:moveTo>
                    <a:pt x="31" y="0"/>
                  </a:moveTo>
                  <a:lnTo>
                    <a:pt x="31" y="31"/>
                  </a:lnTo>
                  <a:lnTo>
                    <a:pt x="199" y="31"/>
                  </a:lnTo>
                  <a:lnTo>
                    <a:pt x="199" y="173"/>
                  </a:lnTo>
                  <a:lnTo>
                    <a:pt x="31" y="173"/>
                  </a:lnTo>
                  <a:lnTo>
                    <a:pt x="31" y="205"/>
                  </a:lnTo>
                  <a:lnTo>
                    <a:pt x="31" y="220"/>
                  </a:lnTo>
                  <a:moveTo>
                    <a:pt x="0" y="0"/>
                  </a:moveTo>
                  <a:lnTo>
                    <a:pt x="0" y="63"/>
                  </a:lnTo>
                  <a:lnTo>
                    <a:pt x="169" y="63"/>
                  </a:lnTo>
                  <a:lnTo>
                    <a:pt x="169" y="142"/>
                  </a:lnTo>
                  <a:lnTo>
                    <a:pt x="0" y="142"/>
                  </a:lnTo>
                  <a:lnTo>
                    <a:pt x="0" y="220"/>
                  </a:lnTo>
                </a:path>
              </a:pathLst>
            </a:custGeom>
            <a:noFill/>
            <a:ln w="177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UA"/>
            </a:p>
          </p:txBody>
        </p:sp>
        <p:sp>
          <p:nvSpPr>
            <p:cNvPr id="3100" name="Rectangle 59">
              <a:extLst>
                <a:ext uri="{FF2B5EF4-FFF2-40B4-BE49-F238E27FC236}">
                  <a16:creationId xmlns:a16="http://schemas.microsoft.com/office/drawing/2014/main" id="{108F8553-B0C6-42AD-AC1A-9C9841A1BE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61" y="7254"/>
              <a:ext cx="198" cy="2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UA"/>
            </a:p>
          </p:txBody>
        </p:sp>
        <p:sp>
          <p:nvSpPr>
            <p:cNvPr id="3101" name="AutoShape 60">
              <a:extLst>
                <a:ext uri="{FF2B5EF4-FFF2-40B4-BE49-F238E27FC236}">
                  <a16:creationId xmlns:a16="http://schemas.microsoft.com/office/drawing/2014/main" id="{A78AAF42-7E8D-4005-9493-DEB456F28C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62" y="7255"/>
              <a:ext cx="200" cy="221"/>
            </a:xfrm>
            <a:custGeom>
              <a:avLst/>
              <a:gdLst>
                <a:gd name="T0" fmla="+- 0 16194 16163"/>
                <a:gd name="T1" fmla="*/ T0 w 200"/>
                <a:gd name="T2" fmla="+- 0 7255 7255"/>
                <a:gd name="T3" fmla="*/ 7255 h 221"/>
                <a:gd name="T4" fmla="+- 0 16194 16163"/>
                <a:gd name="T5" fmla="*/ T4 w 200"/>
                <a:gd name="T6" fmla="+- 0 7287 7255"/>
                <a:gd name="T7" fmla="*/ 7287 h 221"/>
                <a:gd name="T8" fmla="+- 0 16362 16163"/>
                <a:gd name="T9" fmla="*/ T8 w 200"/>
                <a:gd name="T10" fmla="+- 0 7287 7255"/>
                <a:gd name="T11" fmla="*/ 7287 h 221"/>
                <a:gd name="T12" fmla="+- 0 16362 16163"/>
                <a:gd name="T13" fmla="*/ T12 w 200"/>
                <a:gd name="T14" fmla="+- 0 7429 7255"/>
                <a:gd name="T15" fmla="*/ 7429 h 221"/>
                <a:gd name="T16" fmla="+- 0 16194 16163"/>
                <a:gd name="T17" fmla="*/ T16 w 200"/>
                <a:gd name="T18" fmla="+- 0 7429 7255"/>
                <a:gd name="T19" fmla="*/ 7429 h 221"/>
                <a:gd name="T20" fmla="+- 0 16194 16163"/>
                <a:gd name="T21" fmla="*/ T20 w 200"/>
                <a:gd name="T22" fmla="+- 0 7461 7255"/>
                <a:gd name="T23" fmla="*/ 7461 h 221"/>
                <a:gd name="T24" fmla="+- 0 16194 16163"/>
                <a:gd name="T25" fmla="*/ T24 w 200"/>
                <a:gd name="T26" fmla="+- 0 7461 7255"/>
                <a:gd name="T27" fmla="*/ 7461 h 221"/>
                <a:gd name="T28" fmla="+- 0 16194 16163"/>
                <a:gd name="T29" fmla="*/ T28 w 200"/>
                <a:gd name="T30" fmla="+- 0 7476 7255"/>
                <a:gd name="T31" fmla="*/ 7476 h 221"/>
                <a:gd name="T32" fmla="+- 0 16163 16163"/>
                <a:gd name="T33" fmla="*/ T32 w 200"/>
                <a:gd name="T34" fmla="+- 0 7255 7255"/>
                <a:gd name="T35" fmla="*/ 7255 h 221"/>
                <a:gd name="T36" fmla="+- 0 16163 16163"/>
                <a:gd name="T37" fmla="*/ T36 w 200"/>
                <a:gd name="T38" fmla="+- 0 7319 7255"/>
                <a:gd name="T39" fmla="*/ 7319 h 221"/>
                <a:gd name="T40" fmla="+- 0 16332 16163"/>
                <a:gd name="T41" fmla="*/ T40 w 200"/>
                <a:gd name="T42" fmla="+- 0 7319 7255"/>
                <a:gd name="T43" fmla="*/ 7319 h 221"/>
                <a:gd name="T44" fmla="+- 0 16332 16163"/>
                <a:gd name="T45" fmla="*/ T44 w 200"/>
                <a:gd name="T46" fmla="+- 0 7398 7255"/>
                <a:gd name="T47" fmla="*/ 7398 h 221"/>
                <a:gd name="T48" fmla="+- 0 16163 16163"/>
                <a:gd name="T49" fmla="*/ T48 w 200"/>
                <a:gd name="T50" fmla="+- 0 7398 7255"/>
                <a:gd name="T51" fmla="*/ 7398 h 221"/>
                <a:gd name="T52" fmla="+- 0 16163 16163"/>
                <a:gd name="T53" fmla="*/ T52 w 200"/>
                <a:gd name="T54" fmla="+- 0 7476 7255"/>
                <a:gd name="T55" fmla="*/ 7476 h 22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</a:cxnLst>
              <a:rect l="0" t="0" r="r" b="b"/>
              <a:pathLst>
                <a:path w="200" h="221">
                  <a:moveTo>
                    <a:pt x="31" y="0"/>
                  </a:moveTo>
                  <a:lnTo>
                    <a:pt x="31" y="32"/>
                  </a:lnTo>
                  <a:lnTo>
                    <a:pt x="199" y="32"/>
                  </a:lnTo>
                  <a:lnTo>
                    <a:pt x="199" y="174"/>
                  </a:lnTo>
                  <a:lnTo>
                    <a:pt x="31" y="174"/>
                  </a:lnTo>
                  <a:lnTo>
                    <a:pt x="31" y="206"/>
                  </a:lnTo>
                  <a:lnTo>
                    <a:pt x="31" y="221"/>
                  </a:lnTo>
                  <a:moveTo>
                    <a:pt x="0" y="0"/>
                  </a:moveTo>
                  <a:lnTo>
                    <a:pt x="0" y="64"/>
                  </a:lnTo>
                  <a:lnTo>
                    <a:pt x="169" y="64"/>
                  </a:lnTo>
                  <a:lnTo>
                    <a:pt x="169" y="143"/>
                  </a:lnTo>
                  <a:lnTo>
                    <a:pt x="0" y="143"/>
                  </a:lnTo>
                  <a:lnTo>
                    <a:pt x="0" y="221"/>
                  </a:lnTo>
                </a:path>
              </a:pathLst>
            </a:custGeom>
            <a:noFill/>
            <a:ln w="177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UA"/>
            </a:p>
          </p:txBody>
        </p:sp>
        <p:sp>
          <p:nvSpPr>
            <p:cNvPr id="3102" name="Rectangle 61">
              <a:extLst>
                <a:ext uri="{FF2B5EF4-FFF2-40B4-BE49-F238E27FC236}">
                  <a16:creationId xmlns:a16="http://schemas.microsoft.com/office/drawing/2014/main" id="{A83E9381-F76F-460F-8421-80F229641E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61" y="7475"/>
              <a:ext cx="198" cy="2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UA"/>
            </a:p>
          </p:txBody>
        </p:sp>
        <p:sp>
          <p:nvSpPr>
            <p:cNvPr id="3103" name="AutoShape 62">
              <a:extLst>
                <a:ext uri="{FF2B5EF4-FFF2-40B4-BE49-F238E27FC236}">
                  <a16:creationId xmlns:a16="http://schemas.microsoft.com/office/drawing/2014/main" id="{AE0E6BF5-D2EC-4C5A-8AB9-BB1DBDFBB7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62" y="7476"/>
              <a:ext cx="200" cy="222"/>
            </a:xfrm>
            <a:custGeom>
              <a:avLst/>
              <a:gdLst>
                <a:gd name="T0" fmla="+- 0 16194 16163"/>
                <a:gd name="T1" fmla="*/ T0 w 200"/>
                <a:gd name="T2" fmla="+- 0 7476 7476"/>
                <a:gd name="T3" fmla="*/ 7476 h 222"/>
                <a:gd name="T4" fmla="+- 0 16194 16163"/>
                <a:gd name="T5" fmla="*/ T4 w 200"/>
                <a:gd name="T6" fmla="+- 0 7508 7476"/>
                <a:gd name="T7" fmla="*/ 7508 h 222"/>
                <a:gd name="T8" fmla="+- 0 16362 16163"/>
                <a:gd name="T9" fmla="*/ T8 w 200"/>
                <a:gd name="T10" fmla="+- 0 7508 7476"/>
                <a:gd name="T11" fmla="*/ 7508 h 222"/>
                <a:gd name="T12" fmla="+- 0 16362 16163"/>
                <a:gd name="T13" fmla="*/ T12 w 200"/>
                <a:gd name="T14" fmla="+- 0 7650 7476"/>
                <a:gd name="T15" fmla="*/ 7650 h 222"/>
                <a:gd name="T16" fmla="+- 0 16194 16163"/>
                <a:gd name="T17" fmla="*/ T16 w 200"/>
                <a:gd name="T18" fmla="+- 0 7650 7476"/>
                <a:gd name="T19" fmla="*/ 7650 h 222"/>
                <a:gd name="T20" fmla="+- 0 16194 16163"/>
                <a:gd name="T21" fmla="*/ T20 w 200"/>
                <a:gd name="T22" fmla="+- 0 7682 7476"/>
                <a:gd name="T23" fmla="*/ 7682 h 222"/>
                <a:gd name="T24" fmla="+- 0 16194 16163"/>
                <a:gd name="T25" fmla="*/ T24 w 200"/>
                <a:gd name="T26" fmla="+- 0 7682 7476"/>
                <a:gd name="T27" fmla="*/ 7682 h 222"/>
                <a:gd name="T28" fmla="+- 0 16194 16163"/>
                <a:gd name="T29" fmla="*/ T28 w 200"/>
                <a:gd name="T30" fmla="+- 0 7698 7476"/>
                <a:gd name="T31" fmla="*/ 7698 h 222"/>
                <a:gd name="T32" fmla="+- 0 16163 16163"/>
                <a:gd name="T33" fmla="*/ T32 w 200"/>
                <a:gd name="T34" fmla="+- 0 7476 7476"/>
                <a:gd name="T35" fmla="*/ 7476 h 222"/>
                <a:gd name="T36" fmla="+- 0 16163 16163"/>
                <a:gd name="T37" fmla="*/ T36 w 200"/>
                <a:gd name="T38" fmla="+- 0 7540 7476"/>
                <a:gd name="T39" fmla="*/ 7540 h 222"/>
                <a:gd name="T40" fmla="+- 0 16332 16163"/>
                <a:gd name="T41" fmla="*/ T40 w 200"/>
                <a:gd name="T42" fmla="+- 0 7540 7476"/>
                <a:gd name="T43" fmla="*/ 7540 h 222"/>
                <a:gd name="T44" fmla="+- 0 16332 16163"/>
                <a:gd name="T45" fmla="*/ T44 w 200"/>
                <a:gd name="T46" fmla="+- 0 7618 7476"/>
                <a:gd name="T47" fmla="*/ 7618 h 222"/>
                <a:gd name="T48" fmla="+- 0 16163 16163"/>
                <a:gd name="T49" fmla="*/ T48 w 200"/>
                <a:gd name="T50" fmla="+- 0 7618 7476"/>
                <a:gd name="T51" fmla="*/ 7618 h 222"/>
                <a:gd name="T52" fmla="+- 0 16163 16163"/>
                <a:gd name="T53" fmla="*/ T52 w 200"/>
                <a:gd name="T54" fmla="+- 0 7698 7476"/>
                <a:gd name="T55" fmla="*/ 7698 h 22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</a:cxnLst>
              <a:rect l="0" t="0" r="r" b="b"/>
              <a:pathLst>
                <a:path w="200" h="222">
                  <a:moveTo>
                    <a:pt x="31" y="0"/>
                  </a:moveTo>
                  <a:lnTo>
                    <a:pt x="31" y="32"/>
                  </a:lnTo>
                  <a:lnTo>
                    <a:pt x="199" y="32"/>
                  </a:lnTo>
                  <a:lnTo>
                    <a:pt x="199" y="174"/>
                  </a:lnTo>
                  <a:lnTo>
                    <a:pt x="31" y="174"/>
                  </a:lnTo>
                  <a:lnTo>
                    <a:pt x="31" y="206"/>
                  </a:lnTo>
                  <a:lnTo>
                    <a:pt x="31" y="222"/>
                  </a:lnTo>
                  <a:moveTo>
                    <a:pt x="0" y="0"/>
                  </a:moveTo>
                  <a:lnTo>
                    <a:pt x="0" y="64"/>
                  </a:lnTo>
                  <a:lnTo>
                    <a:pt x="169" y="64"/>
                  </a:lnTo>
                  <a:lnTo>
                    <a:pt x="169" y="142"/>
                  </a:lnTo>
                  <a:lnTo>
                    <a:pt x="0" y="142"/>
                  </a:lnTo>
                  <a:lnTo>
                    <a:pt x="0" y="222"/>
                  </a:lnTo>
                </a:path>
              </a:pathLst>
            </a:custGeom>
            <a:noFill/>
            <a:ln w="177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UA"/>
            </a:p>
          </p:txBody>
        </p:sp>
        <p:sp>
          <p:nvSpPr>
            <p:cNvPr id="3104" name="Rectangle 63">
              <a:extLst>
                <a:ext uri="{FF2B5EF4-FFF2-40B4-BE49-F238E27FC236}">
                  <a16:creationId xmlns:a16="http://schemas.microsoft.com/office/drawing/2014/main" id="{7DBAA5FE-E9B4-4F59-ACBD-EB9F83F929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61" y="7696"/>
              <a:ext cx="198" cy="2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UA"/>
            </a:p>
          </p:txBody>
        </p:sp>
        <p:sp>
          <p:nvSpPr>
            <p:cNvPr id="3105" name="AutoShape 64">
              <a:extLst>
                <a:ext uri="{FF2B5EF4-FFF2-40B4-BE49-F238E27FC236}">
                  <a16:creationId xmlns:a16="http://schemas.microsoft.com/office/drawing/2014/main" id="{D3AFD439-4C1D-47A4-8B9D-F2A9B9FF24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62" y="7697"/>
              <a:ext cx="200" cy="221"/>
            </a:xfrm>
            <a:custGeom>
              <a:avLst/>
              <a:gdLst>
                <a:gd name="T0" fmla="+- 0 16194 16163"/>
                <a:gd name="T1" fmla="*/ T0 w 200"/>
                <a:gd name="T2" fmla="+- 0 7698 7698"/>
                <a:gd name="T3" fmla="*/ 7698 h 221"/>
                <a:gd name="T4" fmla="+- 0 16194 16163"/>
                <a:gd name="T5" fmla="*/ T4 w 200"/>
                <a:gd name="T6" fmla="+- 0 7729 7698"/>
                <a:gd name="T7" fmla="*/ 7729 h 221"/>
                <a:gd name="T8" fmla="+- 0 16362 16163"/>
                <a:gd name="T9" fmla="*/ T8 w 200"/>
                <a:gd name="T10" fmla="+- 0 7729 7698"/>
                <a:gd name="T11" fmla="*/ 7729 h 221"/>
                <a:gd name="T12" fmla="+- 0 16362 16163"/>
                <a:gd name="T13" fmla="*/ T12 w 200"/>
                <a:gd name="T14" fmla="+- 0 7871 7698"/>
                <a:gd name="T15" fmla="*/ 7871 h 221"/>
                <a:gd name="T16" fmla="+- 0 16194 16163"/>
                <a:gd name="T17" fmla="*/ T16 w 200"/>
                <a:gd name="T18" fmla="+- 0 7871 7698"/>
                <a:gd name="T19" fmla="*/ 7871 h 221"/>
                <a:gd name="T20" fmla="+- 0 16194 16163"/>
                <a:gd name="T21" fmla="*/ T20 w 200"/>
                <a:gd name="T22" fmla="+- 0 7902 7698"/>
                <a:gd name="T23" fmla="*/ 7902 h 221"/>
                <a:gd name="T24" fmla="+- 0 16194 16163"/>
                <a:gd name="T25" fmla="*/ T24 w 200"/>
                <a:gd name="T26" fmla="+- 0 7902 7698"/>
                <a:gd name="T27" fmla="*/ 7902 h 221"/>
                <a:gd name="T28" fmla="+- 0 16194 16163"/>
                <a:gd name="T29" fmla="*/ T28 w 200"/>
                <a:gd name="T30" fmla="+- 0 7918 7698"/>
                <a:gd name="T31" fmla="*/ 7918 h 221"/>
                <a:gd name="T32" fmla="+- 0 16163 16163"/>
                <a:gd name="T33" fmla="*/ T32 w 200"/>
                <a:gd name="T34" fmla="+- 0 7698 7698"/>
                <a:gd name="T35" fmla="*/ 7698 h 221"/>
                <a:gd name="T36" fmla="+- 0 16163 16163"/>
                <a:gd name="T37" fmla="*/ T36 w 200"/>
                <a:gd name="T38" fmla="+- 0 7760 7698"/>
                <a:gd name="T39" fmla="*/ 7760 h 221"/>
                <a:gd name="T40" fmla="+- 0 16332 16163"/>
                <a:gd name="T41" fmla="*/ T40 w 200"/>
                <a:gd name="T42" fmla="+- 0 7760 7698"/>
                <a:gd name="T43" fmla="*/ 7760 h 221"/>
                <a:gd name="T44" fmla="+- 0 16332 16163"/>
                <a:gd name="T45" fmla="*/ T44 w 200"/>
                <a:gd name="T46" fmla="+- 0 7839 7698"/>
                <a:gd name="T47" fmla="*/ 7839 h 221"/>
                <a:gd name="T48" fmla="+- 0 16163 16163"/>
                <a:gd name="T49" fmla="*/ T48 w 200"/>
                <a:gd name="T50" fmla="+- 0 7839 7698"/>
                <a:gd name="T51" fmla="*/ 7839 h 221"/>
                <a:gd name="T52" fmla="+- 0 16163 16163"/>
                <a:gd name="T53" fmla="*/ T52 w 200"/>
                <a:gd name="T54" fmla="+- 0 7918 7698"/>
                <a:gd name="T55" fmla="*/ 7918 h 22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</a:cxnLst>
              <a:rect l="0" t="0" r="r" b="b"/>
              <a:pathLst>
                <a:path w="200" h="221">
                  <a:moveTo>
                    <a:pt x="31" y="0"/>
                  </a:moveTo>
                  <a:lnTo>
                    <a:pt x="31" y="31"/>
                  </a:lnTo>
                  <a:lnTo>
                    <a:pt x="199" y="31"/>
                  </a:lnTo>
                  <a:lnTo>
                    <a:pt x="199" y="173"/>
                  </a:lnTo>
                  <a:lnTo>
                    <a:pt x="31" y="173"/>
                  </a:lnTo>
                  <a:lnTo>
                    <a:pt x="31" y="204"/>
                  </a:lnTo>
                  <a:lnTo>
                    <a:pt x="31" y="220"/>
                  </a:lnTo>
                  <a:moveTo>
                    <a:pt x="0" y="0"/>
                  </a:moveTo>
                  <a:lnTo>
                    <a:pt x="0" y="62"/>
                  </a:lnTo>
                  <a:lnTo>
                    <a:pt x="169" y="62"/>
                  </a:lnTo>
                  <a:lnTo>
                    <a:pt x="169" y="141"/>
                  </a:lnTo>
                  <a:lnTo>
                    <a:pt x="0" y="141"/>
                  </a:lnTo>
                  <a:lnTo>
                    <a:pt x="0" y="220"/>
                  </a:lnTo>
                </a:path>
              </a:pathLst>
            </a:custGeom>
            <a:noFill/>
            <a:ln w="177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UA"/>
            </a:p>
          </p:txBody>
        </p:sp>
        <p:sp>
          <p:nvSpPr>
            <p:cNvPr id="3106" name="Rectangle 65">
              <a:extLst>
                <a:ext uri="{FF2B5EF4-FFF2-40B4-BE49-F238E27FC236}">
                  <a16:creationId xmlns:a16="http://schemas.microsoft.com/office/drawing/2014/main" id="{1E239E77-EF15-4A9E-BABB-E77C9F6680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61" y="7917"/>
              <a:ext cx="198" cy="2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UA"/>
            </a:p>
          </p:txBody>
        </p:sp>
        <p:sp>
          <p:nvSpPr>
            <p:cNvPr id="3107" name="AutoShape 66">
              <a:extLst>
                <a:ext uri="{FF2B5EF4-FFF2-40B4-BE49-F238E27FC236}">
                  <a16:creationId xmlns:a16="http://schemas.microsoft.com/office/drawing/2014/main" id="{ED96F83D-82BB-4AF6-BED7-87FB58BE7E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62" y="7918"/>
              <a:ext cx="200" cy="221"/>
            </a:xfrm>
            <a:custGeom>
              <a:avLst/>
              <a:gdLst>
                <a:gd name="T0" fmla="+- 0 16194 16163"/>
                <a:gd name="T1" fmla="*/ T0 w 200"/>
                <a:gd name="T2" fmla="+- 0 7918 7918"/>
                <a:gd name="T3" fmla="*/ 7918 h 221"/>
                <a:gd name="T4" fmla="+- 0 16194 16163"/>
                <a:gd name="T5" fmla="*/ T4 w 200"/>
                <a:gd name="T6" fmla="+- 0 7950 7918"/>
                <a:gd name="T7" fmla="*/ 7950 h 221"/>
                <a:gd name="T8" fmla="+- 0 16362 16163"/>
                <a:gd name="T9" fmla="*/ T8 w 200"/>
                <a:gd name="T10" fmla="+- 0 7950 7918"/>
                <a:gd name="T11" fmla="*/ 7950 h 221"/>
                <a:gd name="T12" fmla="+- 0 16362 16163"/>
                <a:gd name="T13" fmla="*/ T12 w 200"/>
                <a:gd name="T14" fmla="+- 0 8092 7918"/>
                <a:gd name="T15" fmla="*/ 8092 h 221"/>
                <a:gd name="T16" fmla="+- 0 16194 16163"/>
                <a:gd name="T17" fmla="*/ T16 w 200"/>
                <a:gd name="T18" fmla="+- 0 8092 7918"/>
                <a:gd name="T19" fmla="*/ 8092 h 221"/>
                <a:gd name="T20" fmla="+- 0 16194 16163"/>
                <a:gd name="T21" fmla="*/ T20 w 200"/>
                <a:gd name="T22" fmla="+- 0 8123 7918"/>
                <a:gd name="T23" fmla="*/ 8123 h 221"/>
                <a:gd name="T24" fmla="+- 0 16194 16163"/>
                <a:gd name="T25" fmla="*/ T24 w 200"/>
                <a:gd name="T26" fmla="+- 0 8123 7918"/>
                <a:gd name="T27" fmla="*/ 8123 h 221"/>
                <a:gd name="T28" fmla="+- 0 16194 16163"/>
                <a:gd name="T29" fmla="*/ T28 w 200"/>
                <a:gd name="T30" fmla="+- 0 8139 7918"/>
                <a:gd name="T31" fmla="*/ 8139 h 221"/>
                <a:gd name="T32" fmla="+- 0 16163 16163"/>
                <a:gd name="T33" fmla="*/ T32 w 200"/>
                <a:gd name="T34" fmla="+- 0 7918 7918"/>
                <a:gd name="T35" fmla="*/ 7918 h 221"/>
                <a:gd name="T36" fmla="+- 0 16163 16163"/>
                <a:gd name="T37" fmla="*/ T36 w 200"/>
                <a:gd name="T38" fmla="+- 0 7981 7918"/>
                <a:gd name="T39" fmla="*/ 7981 h 221"/>
                <a:gd name="T40" fmla="+- 0 16332 16163"/>
                <a:gd name="T41" fmla="*/ T40 w 200"/>
                <a:gd name="T42" fmla="+- 0 7981 7918"/>
                <a:gd name="T43" fmla="*/ 7981 h 221"/>
                <a:gd name="T44" fmla="+- 0 16332 16163"/>
                <a:gd name="T45" fmla="*/ T44 w 200"/>
                <a:gd name="T46" fmla="+- 0 8060 7918"/>
                <a:gd name="T47" fmla="*/ 8060 h 221"/>
                <a:gd name="T48" fmla="+- 0 16163 16163"/>
                <a:gd name="T49" fmla="*/ T48 w 200"/>
                <a:gd name="T50" fmla="+- 0 8060 7918"/>
                <a:gd name="T51" fmla="*/ 8060 h 221"/>
                <a:gd name="T52" fmla="+- 0 16163 16163"/>
                <a:gd name="T53" fmla="*/ T52 w 200"/>
                <a:gd name="T54" fmla="+- 0 8139 7918"/>
                <a:gd name="T55" fmla="*/ 8139 h 22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</a:cxnLst>
              <a:rect l="0" t="0" r="r" b="b"/>
              <a:pathLst>
                <a:path w="200" h="221">
                  <a:moveTo>
                    <a:pt x="31" y="0"/>
                  </a:moveTo>
                  <a:lnTo>
                    <a:pt x="31" y="32"/>
                  </a:lnTo>
                  <a:lnTo>
                    <a:pt x="199" y="32"/>
                  </a:lnTo>
                  <a:lnTo>
                    <a:pt x="199" y="174"/>
                  </a:lnTo>
                  <a:lnTo>
                    <a:pt x="31" y="174"/>
                  </a:lnTo>
                  <a:lnTo>
                    <a:pt x="31" y="205"/>
                  </a:lnTo>
                  <a:lnTo>
                    <a:pt x="31" y="221"/>
                  </a:lnTo>
                  <a:moveTo>
                    <a:pt x="0" y="0"/>
                  </a:moveTo>
                  <a:lnTo>
                    <a:pt x="0" y="63"/>
                  </a:lnTo>
                  <a:lnTo>
                    <a:pt x="169" y="63"/>
                  </a:lnTo>
                  <a:lnTo>
                    <a:pt x="169" y="142"/>
                  </a:lnTo>
                  <a:lnTo>
                    <a:pt x="0" y="142"/>
                  </a:lnTo>
                  <a:lnTo>
                    <a:pt x="0" y="221"/>
                  </a:lnTo>
                </a:path>
              </a:pathLst>
            </a:custGeom>
            <a:noFill/>
            <a:ln w="177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UA"/>
            </a:p>
          </p:txBody>
        </p:sp>
        <p:sp>
          <p:nvSpPr>
            <p:cNvPr id="3108" name="Rectangle 67">
              <a:extLst>
                <a:ext uri="{FF2B5EF4-FFF2-40B4-BE49-F238E27FC236}">
                  <a16:creationId xmlns:a16="http://schemas.microsoft.com/office/drawing/2014/main" id="{036B5733-9457-4E65-B6DB-019C571125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61" y="8138"/>
              <a:ext cx="198" cy="2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UA"/>
            </a:p>
          </p:txBody>
        </p:sp>
        <p:sp>
          <p:nvSpPr>
            <p:cNvPr id="3109" name="AutoShape 68">
              <a:extLst>
                <a:ext uri="{FF2B5EF4-FFF2-40B4-BE49-F238E27FC236}">
                  <a16:creationId xmlns:a16="http://schemas.microsoft.com/office/drawing/2014/main" id="{DF208A0B-5E7A-485F-B922-40B89B52B6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62" y="8139"/>
              <a:ext cx="200" cy="221"/>
            </a:xfrm>
            <a:custGeom>
              <a:avLst/>
              <a:gdLst>
                <a:gd name="T0" fmla="+- 0 16194 16163"/>
                <a:gd name="T1" fmla="*/ T0 w 200"/>
                <a:gd name="T2" fmla="+- 0 8139 8139"/>
                <a:gd name="T3" fmla="*/ 8139 h 221"/>
                <a:gd name="T4" fmla="+- 0 16194 16163"/>
                <a:gd name="T5" fmla="*/ T4 w 200"/>
                <a:gd name="T6" fmla="+- 0 8170 8139"/>
                <a:gd name="T7" fmla="*/ 8170 h 221"/>
                <a:gd name="T8" fmla="+- 0 16362 16163"/>
                <a:gd name="T9" fmla="*/ T8 w 200"/>
                <a:gd name="T10" fmla="+- 0 8170 8139"/>
                <a:gd name="T11" fmla="*/ 8170 h 221"/>
                <a:gd name="T12" fmla="+- 0 16362 16163"/>
                <a:gd name="T13" fmla="*/ T12 w 200"/>
                <a:gd name="T14" fmla="+- 0 8312 8139"/>
                <a:gd name="T15" fmla="*/ 8312 h 221"/>
                <a:gd name="T16" fmla="+- 0 16194 16163"/>
                <a:gd name="T17" fmla="*/ T16 w 200"/>
                <a:gd name="T18" fmla="+- 0 8312 8139"/>
                <a:gd name="T19" fmla="*/ 8312 h 221"/>
                <a:gd name="T20" fmla="+- 0 16194 16163"/>
                <a:gd name="T21" fmla="*/ T20 w 200"/>
                <a:gd name="T22" fmla="+- 0 8344 8139"/>
                <a:gd name="T23" fmla="*/ 8344 h 221"/>
                <a:gd name="T24" fmla="+- 0 16194 16163"/>
                <a:gd name="T25" fmla="*/ T24 w 200"/>
                <a:gd name="T26" fmla="+- 0 8344 8139"/>
                <a:gd name="T27" fmla="*/ 8344 h 221"/>
                <a:gd name="T28" fmla="+- 0 16194 16163"/>
                <a:gd name="T29" fmla="*/ T28 w 200"/>
                <a:gd name="T30" fmla="+- 0 8360 8139"/>
                <a:gd name="T31" fmla="*/ 8360 h 221"/>
                <a:gd name="T32" fmla="+- 0 16163 16163"/>
                <a:gd name="T33" fmla="*/ T32 w 200"/>
                <a:gd name="T34" fmla="+- 0 8139 8139"/>
                <a:gd name="T35" fmla="*/ 8139 h 221"/>
                <a:gd name="T36" fmla="+- 0 16163 16163"/>
                <a:gd name="T37" fmla="*/ T36 w 200"/>
                <a:gd name="T38" fmla="+- 0 8202 8139"/>
                <a:gd name="T39" fmla="*/ 8202 h 221"/>
                <a:gd name="T40" fmla="+- 0 16332 16163"/>
                <a:gd name="T41" fmla="*/ T40 w 200"/>
                <a:gd name="T42" fmla="+- 0 8202 8139"/>
                <a:gd name="T43" fmla="*/ 8202 h 221"/>
                <a:gd name="T44" fmla="+- 0 16332 16163"/>
                <a:gd name="T45" fmla="*/ T44 w 200"/>
                <a:gd name="T46" fmla="+- 0 8281 8139"/>
                <a:gd name="T47" fmla="*/ 8281 h 221"/>
                <a:gd name="T48" fmla="+- 0 16163 16163"/>
                <a:gd name="T49" fmla="*/ T48 w 200"/>
                <a:gd name="T50" fmla="+- 0 8281 8139"/>
                <a:gd name="T51" fmla="*/ 8281 h 221"/>
                <a:gd name="T52" fmla="+- 0 16163 16163"/>
                <a:gd name="T53" fmla="*/ T52 w 200"/>
                <a:gd name="T54" fmla="+- 0 8360 8139"/>
                <a:gd name="T55" fmla="*/ 8360 h 22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</a:cxnLst>
              <a:rect l="0" t="0" r="r" b="b"/>
              <a:pathLst>
                <a:path w="200" h="221">
                  <a:moveTo>
                    <a:pt x="31" y="0"/>
                  </a:moveTo>
                  <a:lnTo>
                    <a:pt x="31" y="31"/>
                  </a:lnTo>
                  <a:lnTo>
                    <a:pt x="199" y="31"/>
                  </a:lnTo>
                  <a:lnTo>
                    <a:pt x="199" y="173"/>
                  </a:lnTo>
                  <a:lnTo>
                    <a:pt x="31" y="173"/>
                  </a:lnTo>
                  <a:lnTo>
                    <a:pt x="31" y="205"/>
                  </a:lnTo>
                  <a:lnTo>
                    <a:pt x="31" y="221"/>
                  </a:lnTo>
                  <a:moveTo>
                    <a:pt x="0" y="0"/>
                  </a:moveTo>
                  <a:lnTo>
                    <a:pt x="0" y="63"/>
                  </a:lnTo>
                  <a:lnTo>
                    <a:pt x="169" y="63"/>
                  </a:lnTo>
                  <a:lnTo>
                    <a:pt x="169" y="142"/>
                  </a:lnTo>
                  <a:lnTo>
                    <a:pt x="0" y="142"/>
                  </a:lnTo>
                  <a:lnTo>
                    <a:pt x="0" y="221"/>
                  </a:lnTo>
                </a:path>
              </a:pathLst>
            </a:custGeom>
            <a:noFill/>
            <a:ln w="177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UA"/>
            </a:p>
          </p:txBody>
        </p:sp>
        <p:sp>
          <p:nvSpPr>
            <p:cNvPr id="3110" name="Rectangle 69">
              <a:extLst>
                <a:ext uri="{FF2B5EF4-FFF2-40B4-BE49-F238E27FC236}">
                  <a16:creationId xmlns:a16="http://schemas.microsoft.com/office/drawing/2014/main" id="{392880AA-F26A-4E12-961C-587DDA5CB0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61" y="8358"/>
              <a:ext cx="198" cy="2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UA"/>
            </a:p>
          </p:txBody>
        </p:sp>
        <p:sp>
          <p:nvSpPr>
            <p:cNvPr id="3111" name="AutoShape 70">
              <a:extLst>
                <a:ext uri="{FF2B5EF4-FFF2-40B4-BE49-F238E27FC236}">
                  <a16:creationId xmlns:a16="http://schemas.microsoft.com/office/drawing/2014/main" id="{0B23EB9E-F0B8-494A-9583-B9D657F18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62" y="8360"/>
              <a:ext cx="200" cy="221"/>
            </a:xfrm>
            <a:custGeom>
              <a:avLst/>
              <a:gdLst>
                <a:gd name="T0" fmla="+- 0 16194 16163"/>
                <a:gd name="T1" fmla="*/ T0 w 200"/>
                <a:gd name="T2" fmla="+- 0 8360 8360"/>
                <a:gd name="T3" fmla="*/ 8360 h 221"/>
                <a:gd name="T4" fmla="+- 0 16194 16163"/>
                <a:gd name="T5" fmla="*/ T4 w 200"/>
                <a:gd name="T6" fmla="+- 0 8392 8360"/>
                <a:gd name="T7" fmla="*/ 8392 h 221"/>
                <a:gd name="T8" fmla="+- 0 16362 16163"/>
                <a:gd name="T9" fmla="*/ T8 w 200"/>
                <a:gd name="T10" fmla="+- 0 8392 8360"/>
                <a:gd name="T11" fmla="*/ 8392 h 221"/>
                <a:gd name="T12" fmla="+- 0 16362 16163"/>
                <a:gd name="T13" fmla="*/ T12 w 200"/>
                <a:gd name="T14" fmla="+- 0 8533 8360"/>
                <a:gd name="T15" fmla="*/ 8533 h 221"/>
                <a:gd name="T16" fmla="+- 0 16194 16163"/>
                <a:gd name="T17" fmla="*/ T16 w 200"/>
                <a:gd name="T18" fmla="+- 0 8533 8360"/>
                <a:gd name="T19" fmla="*/ 8533 h 221"/>
                <a:gd name="T20" fmla="+- 0 16194 16163"/>
                <a:gd name="T21" fmla="*/ T20 w 200"/>
                <a:gd name="T22" fmla="+- 0 8565 8360"/>
                <a:gd name="T23" fmla="*/ 8565 h 221"/>
                <a:gd name="T24" fmla="+- 0 16194 16163"/>
                <a:gd name="T25" fmla="*/ T24 w 200"/>
                <a:gd name="T26" fmla="+- 0 8565 8360"/>
                <a:gd name="T27" fmla="*/ 8565 h 221"/>
                <a:gd name="T28" fmla="+- 0 16194 16163"/>
                <a:gd name="T29" fmla="*/ T28 w 200"/>
                <a:gd name="T30" fmla="+- 0 8581 8360"/>
                <a:gd name="T31" fmla="*/ 8581 h 221"/>
                <a:gd name="T32" fmla="+- 0 16163 16163"/>
                <a:gd name="T33" fmla="*/ T32 w 200"/>
                <a:gd name="T34" fmla="+- 0 8360 8360"/>
                <a:gd name="T35" fmla="*/ 8360 h 221"/>
                <a:gd name="T36" fmla="+- 0 16163 16163"/>
                <a:gd name="T37" fmla="*/ T36 w 200"/>
                <a:gd name="T38" fmla="+- 0 8423 8360"/>
                <a:gd name="T39" fmla="*/ 8423 h 221"/>
                <a:gd name="T40" fmla="+- 0 16332 16163"/>
                <a:gd name="T41" fmla="*/ T40 w 200"/>
                <a:gd name="T42" fmla="+- 0 8423 8360"/>
                <a:gd name="T43" fmla="*/ 8423 h 221"/>
                <a:gd name="T44" fmla="+- 0 16332 16163"/>
                <a:gd name="T45" fmla="*/ T44 w 200"/>
                <a:gd name="T46" fmla="+- 0 8502 8360"/>
                <a:gd name="T47" fmla="*/ 8502 h 221"/>
                <a:gd name="T48" fmla="+- 0 16163 16163"/>
                <a:gd name="T49" fmla="*/ T48 w 200"/>
                <a:gd name="T50" fmla="+- 0 8502 8360"/>
                <a:gd name="T51" fmla="*/ 8502 h 221"/>
                <a:gd name="T52" fmla="+- 0 16163 16163"/>
                <a:gd name="T53" fmla="*/ T52 w 200"/>
                <a:gd name="T54" fmla="+- 0 8581 8360"/>
                <a:gd name="T55" fmla="*/ 8581 h 22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</a:cxnLst>
              <a:rect l="0" t="0" r="r" b="b"/>
              <a:pathLst>
                <a:path w="200" h="221">
                  <a:moveTo>
                    <a:pt x="31" y="0"/>
                  </a:moveTo>
                  <a:lnTo>
                    <a:pt x="31" y="32"/>
                  </a:lnTo>
                  <a:lnTo>
                    <a:pt x="199" y="32"/>
                  </a:lnTo>
                  <a:lnTo>
                    <a:pt x="199" y="173"/>
                  </a:lnTo>
                  <a:lnTo>
                    <a:pt x="31" y="173"/>
                  </a:lnTo>
                  <a:lnTo>
                    <a:pt x="31" y="205"/>
                  </a:lnTo>
                  <a:lnTo>
                    <a:pt x="31" y="221"/>
                  </a:lnTo>
                  <a:moveTo>
                    <a:pt x="0" y="0"/>
                  </a:moveTo>
                  <a:lnTo>
                    <a:pt x="0" y="63"/>
                  </a:lnTo>
                  <a:lnTo>
                    <a:pt x="169" y="63"/>
                  </a:lnTo>
                  <a:lnTo>
                    <a:pt x="169" y="142"/>
                  </a:lnTo>
                  <a:lnTo>
                    <a:pt x="0" y="142"/>
                  </a:lnTo>
                  <a:lnTo>
                    <a:pt x="0" y="221"/>
                  </a:lnTo>
                </a:path>
              </a:pathLst>
            </a:custGeom>
            <a:noFill/>
            <a:ln w="177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UA"/>
            </a:p>
          </p:txBody>
        </p:sp>
        <p:sp>
          <p:nvSpPr>
            <p:cNvPr id="3112" name="Rectangle 71">
              <a:extLst>
                <a:ext uri="{FF2B5EF4-FFF2-40B4-BE49-F238E27FC236}">
                  <a16:creationId xmlns:a16="http://schemas.microsoft.com/office/drawing/2014/main" id="{AFE56827-D6C1-4BC9-A4AE-AAC217934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61" y="8579"/>
              <a:ext cx="198" cy="2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UA"/>
            </a:p>
          </p:txBody>
        </p:sp>
        <p:sp>
          <p:nvSpPr>
            <p:cNvPr id="3113" name="AutoShape 72">
              <a:extLst>
                <a:ext uri="{FF2B5EF4-FFF2-40B4-BE49-F238E27FC236}">
                  <a16:creationId xmlns:a16="http://schemas.microsoft.com/office/drawing/2014/main" id="{8D4E5E4E-EFDB-4C23-87FB-ACD5102810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62" y="8580"/>
              <a:ext cx="200" cy="221"/>
            </a:xfrm>
            <a:custGeom>
              <a:avLst/>
              <a:gdLst>
                <a:gd name="T0" fmla="+- 0 16194 16163"/>
                <a:gd name="T1" fmla="*/ T0 w 200"/>
                <a:gd name="T2" fmla="+- 0 8581 8581"/>
                <a:gd name="T3" fmla="*/ 8581 h 221"/>
                <a:gd name="T4" fmla="+- 0 16194 16163"/>
                <a:gd name="T5" fmla="*/ T4 w 200"/>
                <a:gd name="T6" fmla="+- 0 8612 8581"/>
                <a:gd name="T7" fmla="*/ 8612 h 221"/>
                <a:gd name="T8" fmla="+- 0 16362 16163"/>
                <a:gd name="T9" fmla="*/ T8 w 200"/>
                <a:gd name="T10" fmla="+- 0 8612 8581"/>
                <a:gd name="T11" fmla="*/ 8612 h 221"/>
                <a:gd name="T12" fmla="+- 0 16362 16163"/>
                <a:gd name="T13" fmla="*/ T12 w 200"/>
                <a:gd name="T14" fmla="+- 0 8754 8581"/>
                <a:gd name="T15" fmla="*/ 8754 h 221"/>
                <a:gd name="T16" fmla="+- 0 16194 16163"/>
                <a:gd name="T17" fmla="*/ T16 w 200"/>
                <a:gd name="T18" fmla="+- 0 8754 8581"/>
                <a:gd name="T19" fmla="*/ 8754 h 221"/>
                <a:gd name="T20" fmla="+- 0 16194 16163"/>
                <a:gd name="T21" fmla="*/ T20 w 200"/>
                <a:gd name="T22" fmla="+- 0 8786 8581"/>
                <a:gd name="T23" fmla="*/ 8786 h 221"/>
                <a:gd name="T24" fmla="+- 0 16194 16163"/>
                <a:gd name="T25" fmla="*/ T24 w 200"/>
                <a:gd name="T26" fmla="+- 0 8786 8581"/>
                <a:gd name="T27" fmla="*/ 8786 h 221"/>
                <a:gd name="T28" fmla="+- 0 16194 16163"/>
                <a:gd name="T29" fmla="*/ T28 w 200"/>
                <a:gd name="T30" fmla="+- 0 8802 8581"/>
                <a:gd name="T31" fmla="*/ 8802 h 221"/>
                <a:gd name="T32" fmla="+- 0 16163 16163"/>
                <a:gd name="T33" fmla="*/ T32 w 200"/>
                <a:gd name="T34" fmla="+- 0 8581 8581"/>
                <a:gd name="T35" fmla="*/ 8581 h 221"/>
                <a:gd name="T36" fmla="+- 0 16163 16163"/>
                <a:gd name="T37" fmla="*/ T36 w 200"/>
                <a:gd name="T38" fmla="+- 0 8644 8581"/>
                <a:gd name="T39" fmla="*/ 8644 h 221"/>
                <a:gd name="T40" fmla="+- 0 16332 16163"/>
                <a:gd name="T41" fmla="*/ T40 w 200"/>
                <a:gd name="T42" fmla="+- 0 8644 8581"/>
                <a:gd name="T43" fmla="*/ 8644 h 221"/>
                <a:gd name="T44" fmla="+- 0 16332 16163"/>
                <a:gd name="T45" fmla="*/ T44 w 200"/>
                <a:gd name="T46" fmla="+- 0 8723 8581"/>
                <a:gd name="T47" fmla="*/ 8723 h 221"/>
                <a:gd name="T48" fmla="+- 0 16163 16163"/>
                <a:gd name="T49" fmla="*/ T48 w 200"/>
                <a:gd name="T50" fmla="+- 0 8723 8581"/>
                <a:gd name="T51" fmla="*/ 8723 h 221"/>
                <a:gd name="T52" fmla="+- 0 16163 16163"/>
                <a:gd name="T53" fmla="*/ T52 w 200"/>
                <a:gd name="T54" fmla="+- 0 8802 8581"/>
                <a:gd name="T55" fmla="*/ 8802 h 22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</a:cxnLst>
              <a:rect l="0" t="0" r="r" b="b"/>
              <a:pathLst>
                <a:path w="200" h="221">
                  <a:moveTo>
                    <a:pt x="31" y="0"/>
                  </a:moveTo>
                  <a:lnTo>
                    <a:pt x="31" y="31"/>
                  </a:lnTo>
                  <a:lnTo>
                    <a:pt x="199" y="31"/>
                  </a:lnTo>
                  <a:lnTo>
                    <a:pt x="199" y="173"/>
                  </a:lnTo>
                  <a:lnTo>
                    <a:pt x="31" y="173"/>
                  </a:lnTo>
                  <a:lnTo>
                    <a:pt x="31" y="205"/>
                  </a:lnTo>
                  <a:lnTo>
                    <a:pt x="31" y="221"/>
                  </a:lnTo>
                  <a:moveTo>
                    <a:pt x="0" y="0"/>
                  </a:moveTo>
                  <a:lnTo>
                    <a:pt x="0" y="63"/>
                  </a:lnTo>
                  <a:lnTo>
                    <a:pt x="169" y="63"/>
                  </a:lnTo>
                  <a:lnTo>
                    <a:pt x="169" y="142"/>
                  </a:lnTo>
                  <a:lnTo>
                    <a:pt x="0" y="142"/>
                  </a:lnTo>
                  <a:lnTo>
                    <a:pt x="0" y="221"/>
                  </a:lnTo>
                </a:path>
              </a:pathLst>
            </a:custGeom>
            <a:noFill/>
            <a:ln w="177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UA"/>
            </a:p>
          </p:txBody>
        </p:sp>
        <p:sp>
          <p:nvSpPr>
            <p:cNvPr id="3114" name="Rectangle 73">
              <a:extLst>
                <a:ext uri="{FF2B5EF4-FFF2-40B4-BE49-F238E27FC236}">
                  <a16:creationId xmlns:a16="http://schemas.microsoft.com/office/drawing/2014/main" id="{35B5E564-9DE0-45FA-B563-5B1F9CEB35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61" y="8800"/>
              <a:ext cx="198" cy="2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UA"/>
            </a:p>
          </p:txBody>
        </p:sp>
        <p:sp>
          <p:nvSpPr>
            <p:cNvPr id="3115" name="AutoShape 74">
              <a:extLst>
                <a:ext uri="{FF2B5EF4-FFF2-40B4-BE49-F238E27FC236}">
                  <a16:creationId xmlns:a16="http://schemas.microsoft.com/office/drawing/2014/main" id="{181C76BF-8761-429B-8EEE-EB9922F1A0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62" y="8801"/>
              <a:ext cx="200" cy="221"/>
            </a:xfrm>
            <a:custGeom>
              <a:avLst/>
              <a:gdLst>
                <a:gd name="T0" fmla="+- 0 16194 16163"/>
                <a:gd name="T1" fmla="*/ T0 w 200"/>
                <a:gd name="T2" fmla="+- 0 8802 8802"/>
                <a:gd name="T3" fmla="*/ 8802 h 221"/>
                <a:gd name="T4" fmla="+- 0 16194 16163"/>
                <a:gd name="T5" fmla="*/ T4 w 200"/>
                <a:gd name="T6" fmla="+- 0 8833 8802"/>
                <a:gd name="T7" fmla="*/ 8833 h 221"/>
                <a:gd name="T8" fmla="+- 0 16362 16163"/>
                <a:gd name="T9" fmla="*/ T8 w 200"/>
                <a:gd name="T10" fmla="+- 0 8833 8802"/>
                <a:gd name="T11" fmla="*/ 8833 h 221"/>
                <a:gd name="T12" fmla="+- 0 16362 16163"/>
                <a:gd name="T13" fmla="*/ T12 w 200"/>
                <a:gd name="T14" fmla="+- 0 8975 8802"/>
                <a:gd name="T15" fmla="*/ 8975 h 221"/>
                <a:gd name="T16" fmla="+- 0 16194 16163"/>
                <a:gd name="T17" fmla="*/ T16 w 200"/>
                <a:gd name="T18" fmla="+- 0 8975 8802"/>
                <a:gd name="T19" fmla="*/ 8975 h 221"/>
                <a:gd name="T20" fmla="+- 0 16194 16163"/>
                <a:gd name="T21" fmla="*/ T20 w 200"/>
                <a:gd name="T22" fmla="+- 0 9006 8802"/>
                <a:gd name="T23" fmla="*/ 9006 h 221"/>
                <a:gd name="T24" fmla="+- 0 16194 16163"/>
                <a:gd name="T25" fmla="*/ T24 w 200"/>
                <a:gd name="T26" fmla="+- 0 9006 8802"/>
                <a:gd name="T27" fmla="*/ 9006 h 221"/>
                <a:gd name="T28" fmla="+- 0 16194 16163"/>
                <a:gd name="T29" fmla="*/ T28 w 200"/>
                <a:gd name="T30" fmla="+- 0 9022 8802"/>
                <a:gd name="T31" fmla="*/ 9022 h 221"/>
                <a:gd name="T32" fmla="+- 0 16163 16163"/>
                <a:gd name="T33" fmla="*/ T32 w 200"/>
                <a:gd name="T34" fmla="+- 0 8802 8802"/>
                <a:gd name="T35" fmla="*/ 8802 h 221"/>
                <a:gd name="T36" fmla="+- 0 16163 16163"/>
                <a:gd name="T37" fmla="*/ T36 w 200"/>
                <a:gd name="T38" fmla="+- 0 8865 8802"/>
                <a:gd name="T39" fmla="*/ 8865 h 221"/>
                <a:gd name="T40" fmla="+- 0 16332 16163"/>
                <a:gd name="T41" fmla="*/ T40 w 200"/>
                <a:gd name="T42" fmla="+- 0 8865 8802"/>
                <a:gd name="T43" fmla="*/ 8865 h 221"/>
                <a:gd name="T44" fmla="+- 0 16332 16163"/>
                <a:gd name="T45" fmla="*/ T44 w 200"/>
                <a:gd name="T46" fmla="+- 0 8944 8802"/>
                <a:gd name="T47" fmla="*/ 8944 h 221"/>
                <a:gd name="T48" fmla="+- 0 16163 16163"/>
                <a:gd name="T49" fmla="*/ T48 w 200"/>
                <a:gd name="T50" fmla="+- 0 8944 8802"/>
                <a:gd name="T51" fmla="*/ 8944 h 221"/>
                <a:gd name="T52" fmla="+- 0 16163 16163"/>
                <a:gd name="T53" fmla="*/ T52 w 200"/>
                <a:gd name="T54" fmla="+- 0 9022 8802"/>
                <a:gd name="T55" fmla="*/ 9022 h 22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</a:cxnLst>
              <a:rect l="0" t="0" r="r" b="b"/>
              <a:pathLst>
                <a:path w="200" h="221">
                  <a:moveTo>
                    <a:pt x="31" y="0"/>
                  </a:moveTo>
                  <a:lnTo>
                    <a:pt x="31" y="31"/>
                  </a:lnTo>
                  <a:lnTo>
                    <a:pt x="199" y="31"/>
                  </a:lnTo>
                  <a:lnTo>
                    <a:pt x="199" y="173"/>
                  </a:lnTo>
                  <a:lnTo>
                    <a:pt x="31" y="173"/>
                  </a:lnTo>
                  <a:lnTo>
                    <a:pt x="31" y="204"/>
                  </a:lnTo>
                  <a:lnTo>
                    <a:pt x="31" y="220"/>
                  </a:lnTo>
                  <a:moveTo>
                    <a:pt x="0" y="0"/>
                  </a:moveTo>
                  <a:lnTo>
                    <a:pt x="0" y="63"/>
                  </a:lnTo>
                  <a:lnTo>
                    <a:pt x="169" y="63"/>
                  </a:lnTo>
                  <a:lnTo>
                    <a:pt x="169" y="142"/>
                  </a:lnTo>
                  <a:lnTo>
                    <a:pt x="0" y="142"/>
                  </a:lnTo>
                  <a:lnTo>
                    <a:pt x="0" y="220"/>
                  </a:lnTo>
                </a:path>
              </a:pathLst>
            </a:custGeom>
            <a:noFill/>
            <a:ln w="177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UA"/>
            </a:p>
          </p:txBody>
        </p:sp>
        <p:sp>
          <p:nvSpPr>
            <p:cNvPr id="3116" name="Rectangle 75">
              <a:extLst>
                <a:ext uri="{FF2B5EF4-FFF2-40B4-BE49-F238E27FC236}">
                  <a16:creationId xmlns:a16="http://schemas.microsoft.com/office/drawing/2014/main" id="{EEA1ACA5-131F-4E06-89D9-CF3A8AB91A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61" y="9021"/>
              <a:ext cx="198" cy="2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UA"/>
            </a:p>
          </p:txBody>
        </p:sp>
        <p:sp>
          <p:nvSpPr>
            <p:cNvPr id="3117" name="AutoShape 76">
              <a:extLst>
                <a:ext uri="{FF2B5EF4-FFF2-40B4-BE49-F238E27FC236}">
                  <a16:creationId xmlns:a16="http://schemas.microsoft.com/office/drawing/2014/main" id="{672304A2-2EF4-420A-A2DB-643708C715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680"/>
              <a:ext cx="15882" cy="10750"/>
            </a:xfrm>
            <a:custGeom>
              <a:avLst/>
              <a:gdLst>
                <a:gd name="T0" fmla="+- 0 16194 480"/>
                <a:gd name="T1" fmla="*/ T0 w 15882"/>
                <a:gd name="T2" fmla="+- 0 9464 680"/>
                <a:gd name="T3" fmla="*/ 9464 h 10750"/>
                <a:gd name="T4" fmla="+- 0 16194 480"/>
                <a:gd name="T5" fmla="*/ T4 w 15882"/>
                <a:gd name="T6" fmla="+- 0 9937 680"/>
                <a:gd name="T7" fmla="*/ 9937 h 10750"/>
                <a:gd name="T8" fmla="+- 0 16362 480"/>
                <a:gd name="T9" fmla="*/ T8 w 15882"/>
                <a:gd name="T10" fmla="+- 0 10379 680"/>
                <a:gd name="T11" fmla="*/ 10379 h 10750"/>
                <a:gd name="T12" fmla="+- 0 16362 480"/>
                <a:gd name="T13" fmla="*/ T12 w 15882"/>
                <a:gd name="T14" fmla="+- 0 10963 680"/>
                <a:gd name="T15" fmla="*/ 10963 h 10750"/>
                <a:gd name="T16" fmla="+- 0 680 480"/>
                <a:gd name="T17" fmla="*/ T16 w 15882"/>
                <a:gd name="T18" fmla="+- 0 11231 680"/>
                <a:gd name="T19" fmla="*/ 11231 h 10750"/>
                <a:gd name="T20" fmla="+- 0 1185 480"/>
                <a:gd name="T21" fmla="*/ T20 w 15882"/>
                <a:gd name="T22" fmla="+- 0 11231 680"/>
                <a:gd name="T23" fmla="*/ 11231 h 10750"/>
                <a:gd name="T24" fmla="+- 0 1627 480"/>
                <a:gd name="T25" fmla="*/ T24 w 15882"/>
                <a:gd name="T26" fmla="+- 0 11399 680"/>
                <a:gd name="T27" fmla="*/ 11399 h 10750"/>
                <a:gd name="T28" fmla="+- 0 2147 480"/>
                <a:gd name="T29" fmla="*/ T28 w 15882"/>
                <a:gd name="T30" fmla="+- 0 11399 680"/>
                <a:gd name="T31" fmla="*/ 11399 h 10750"/>
                <a:gd name="T32" fmla="+- 0 2589 480"/>
                <a:gd name="T33" fmla="*/ T32 w 15882"/>
                <a:gd name="T34" fmla="+- 0 11231 680"/>
                <a:gd name="T35" fmla="*/ 11231 h 10750"/>
                <a:gd name="T36" fmla="+- 0 3110 480"/>
                <a:gd name="T37" fmla="*/ T36 w 15882"/>
                <a:gd name="T38" fmla="+- 0 11231 680"/>
                <a:gd name="T39" fmla="*/ 11231 h 10750"/>
                <a:gd name="T40" fmla="+- 0 3551 480"/>
                <a:gd name="T41" fmla="*/ T40 w 15882"/>
                <a:gd name="T42" fmla="+- 0 11262 680"/>
                <a:gd name="T43" fmla="*/ 11262 h 10750"/>
                <a:gd name="T44" fmla="+- 0 4025 480"/>
                <a:gd name="T45" fmla="*/ T44 w 15882"/>
                <a:gd name="T46" fmla="+- 0 11262 680"/>
                <a:gd name="T47" fmla="*/ 11262 h 10750"/>
                <a:gd name="T48" fmla="+- 0 4466 480"/>
                <a:gd name="T49" fmla="*/ T48 w 15882"/>
                <a:gd name="T50" fmla="+- 0 11430 680"/>
                <a:gd name="T51" fmla="*/ 11430 h 10750"/>
                <a:gd name="T52" fmla="+- 0 5050 480"/>
                <a:gd name="T53" fmla="*/ T52 w 15882"/>
                <a:gd name="T54" fmla="+- 0 11430 680"/>
                <a:gd name="T55" fmla="*/ 11430 h 10750"/>
                <a:gd name="T56" fmla="+- 0 5491 480"/>
                <a:gd name="T57" fmla="*/ T56 w 15882"/>
                <a:gd name="T58" fmla="+- 0 11262 680"/>
                <a:gd name="T59" fmla="*/ 11262 h 10750"/>
                <a:gd name="T60" fmla="+- 0 5965 480"/>
                <a:gd name="T61" fmla="*/ T60 w 15882"/>
                <a:gd name="T62" fmla="+- 0 11262 680"/>
                <a:gd name="T63" fmla="*/ 11262 h 10750"/>
                <a:gd name="T64" fmla="+- 0 6406 480"/>
                <a:gd name="T65" fmla="*/ T64 w 15882"/>
                <a:gd name="T66" fmla="+- 0 11262 680"/>
                <a:gd name="T67" fmla="*/ 11262 h 10750"/>
                <a:gd name="T68" fmla="+- 0 6864 480"/>
                <a:gd name="T69" fmla="*/ T68 w 15882"/>
                <a:gd name="T70" fmla="+- 0 11262 680"/>
                <a:gd name="T71" fmla="*/ 11262 h 10750"/>
                <a:gd name="T72" fmla="+- 0 7085 480"/>
                <a:gd name="T73" fmla="*/ T72 w 15882"/>
                <a:gd name="T74" fmla="+- 0 11231 680"/>
                <a:gd name="T75" fmla="*/ 11231 h 10750"/>
                <a:gd name="T76" fmla="+- 0 7590 480"/>
                <a:gd name="T77" fmla="*/ T76 w 15882"/>
                <a:gd name="T78" fmla="+- 0 11231 680"/>
                <a:gd name="T79" fmla="*/ 11231 h 10750"/>
                <a:gd name="T80" fmla="+- 0 8031 480"/>
                <a:gd name="T81" fmla="*/ T80 w 15882"/>
                <a:gd name="T82" fmla="+- 0 11399 680"/>
                <a:gd name="T83" fmla="*/ 11399 h 10750"/>
                <a:gd name="T84" fmla="+- 0 8552 480"/>
                <a:gd name="T85" fmla="*/ T84 w 15882"/>
                <a:gd name="T86" fmla="+- 0 11399 680"/>
                <a:gd name="T87" fmla="*/ 11399 h 10750"/>
                <a:gd name="T88" fmla="+- 0 8994 480"/>
                <a:gd name="T89" fmla="*/ T88 w 15882"/>
                <a:gd name="T90" fmla="+- 0 11231 680"/>
                <a:gd name="T91" fmla="*/ 11231 h 10750"/>
                <a:gd name="T92" fmla="+- 0 9514 480"/>
                <a:gd name="T93" fmla="*/ T92 w 15882"/>
                <a:gd name="T94" fmla="+- 0 11231 680"/>
                <a:gd name="T95" fmla="*/ 11231 h 10750"/>
                <a:gd name="T96" fmla="+- 0 9955 480"/>
                <a:gd name="T97" fmla="*/ T96 w 15882"/>
                <a:gd name="T98" fmla="+- 0 11262 680"/>
                <a:gd name="T99" fmla="*/ 11262 h 10750"/>
                <a:gd name="T100" fmla="+- 0 10429 480"/>
                <a:gd name="T101" fmla="*/ T100 w 15882"/>
                <a:gd name="T102" fmla="+- 0 11262 680"/>
                <a:gd name="T103" fmla="*/ 11262 h 10750"/>
                <a:gd name="T104" fmla="+- 0 10870 480"/>
                <a:gd name="T105" fmla="*/ T104 w 15882"/>
                <a:gd name="T106" fmla="+- 0 11430 680"/>
                <a:gd name="T107" fmla="*/ 11430 h 10750"/>
                <a:gd name="T108" fmla="+- 0 11454 480"/>
                <a:gd name="T109" fmla="*/ T108 w 15882"/>
                <a:gd name="T110" fmla="+- 0 11430 680"/>
                <a:gd name="T111" fmla="*/ 11430 h 10750"/>
                <a:gd name="T112" fmla="+- 0 11896 480"/>
                <a:gd name="T113" fmla="*/ T112 w 15882"/>
                <a:gd name="T114" fmla="+- 0 11262 680"/>
                <a:gd name="T115" fmla="*/ 11262 h 10750"/>
                <a:gd name="T116" fmla="+- 0 12369 480"/>
                <a:gd name="T117" fmla="*/ T116 w 15882"/>
                <a:gd name="T118" fmla="+- 0 11262 680"/>
                <a:gd name="T119" fmla="*/ 11262 h 10750"/>
                <a:gd name="T120" fmla="+- 0 12810 480"/>
                <a:gd name="T121" fmla="*/ T120 w 15882"/>
                <a:gd name="T122" fmla="+- 0 11262 680"/>
                <a:gd name="T123" fmla="*/ 11262 h 10750"/>
                <a:gd name="T124" fmla="+- 0 13268 480"/>
                <a:gd name="T125" fmla="*/ T124 w 15882"/>
                <a:gd name="T126" fmla="+- 0 11262 680"/>
                <a:gd name="T127" fmla="*/ 11262 h 10750"/>
                <a:gd name="T128" fmla="+- 0 13489 480"/>
                <a:gd name="T129" fmla="*/ T128 w 15882"/>
                <a:gd name="T130" fmla="+- 0 11231 680"/>
                <a:gd name="T131" fmla="*/ 11231 h 10750"/>
                <a:gd name="T132" fmla="+- 0 13994 480"/>
                <a:gd name="T133" fmla="*/ T132 w 15882"/>
                <a:gd name="T134" fmla="+- 0 11231 680"/>
                <a:gd name="T135" fmla="*/ 11231 h 10750"/>
                <a:gd name="T136" fmla="+- 0 14441 480"/>
                <a:gd name="T137" fmla="*/ T136 w 15882"/>
                <a:gd name="T138" fmla="+- 0 11399 680"/>
                <a:gd name="T139" fmla="*/ 11399 h 10750"/>
                <a:gd name="T140" fmla="+- 0 14967 480"/>
                <a:gd name="T141" fmla="*/ T140 w 15882"/>
                <a:gd name="T142" fmla="+- 0 11399 680"/>
                <a:gd name="T143" fmla="*/ 11399 h 10750"/>
                <a:gd name="T144" fmla="+- 0 15414 480"/>
                <a:gd name="T145" fmla="*/ T144 w 15882"/>
                <a:gd name="T146" fmla="+- 0 11231 680"/>
                <a:gd name="T147" fmla="*/ 11231 h 10750"/>
                <a:gd name="T148" fmla="+- 0 15940 480"/>
                <a:gd name="T149" fmla="*/ T148 w 15882"/>
                <a:gd name="T150" fmla="+- 0 11231 680"/>
                <a:gd name="T151" fmla="*/ 11231 h 10750"/>
                <a:gd name="T152" fmla="+- 0 16194 480"/>
                <a:gd name="T153" fmla="*/ T152 w 15882"/>
                <a:gd name="T154" fmla="+- 0 11184 680"/>
                <a:gd name="T155" fmla="*/ 11184 h 10750"/>
                <a:gd name="T156" fmla="+- 0 650 480"/>
                <a:gd name="T157" fmla="*/ T156 w 15882"/>
                <a:gd name="T158" fmla="+- 0 915 680"/>
                <a:gd name="T159" fmla="*/ 915 h 10750"/>
                <a:gd name="T160" fmla="+- 0 650 480"/>
                <a:gd name="T161" fmla="*/ T160 w 15882"/>
                <a:gd name="T162" fmla="+- 0 1351 680"/>
                <a:gd name="T163" fmla="*/ 1351 h 10750"/>
                <a:gd name="T164" fmla="+- 0 650 480"/>
                <a:gd name="T165" fmla="*/ T164 w 15882"/>
                <a:gd name="T166" fmla="+- 0 1773 680"/>
                <a:gd name="T167" fmla="*/ 1773 h 10750"/>
                <a:gd name="T168" fmla="+- 0 680 480"/>
                <a:gd name="T169" fmla="*/ T168 w 15882"/>
                <a:gd name="T170" fmla="+- 0 2428 680"/>
                <a:gd name="T171" fmla="*/ 2428 h 10750"/>
                <a:gd name="T172" fmla="+- 0 680 480"/>
                <a:gd name="T173" fmla="*/ T172 w 15882"/>
                <a:gd name="T174" fmla="+- 0 2802 680"/>
                <a:gd name="T175" fmla="*/ 2802 h 10750"/>
                <a:gd name="T176" fmla="+- 0 512 480"/>
                <a:gd name="T177" fmla="*/ T176 w 15882"/>
                <a:gd name="T178" fmla="+- 0 3240 680"/>
                <a:gd name="T179" fmla="*/ 3240 h 10750"/>
                <a:gd name="T180" fmla="+- 0 512 480"/>
                <a:gd name="T181" fmla="*/ T180 w 15882"/>
                <a:gd name="T182" fmla="+- 0 3598 680"/>
                <a:gd name="T183" fmla="*/ 3598 h 10750"/>
                <a:gd name="T184" fmla="+- 0 680 480"/>
                <a:gd name="T185" fmla="*/ T184 w 15882"/>
                <a:gd name="T186" fmla="+- 0 4035 680"/>
                <a:gd name="T187" fmla="*/ 4035 h 10750"/>
                <a:gd name="T188" fmla="+- 0 680 480"/>
                <a:gd name="T189" fmla="*/ T188 w 15882"/>
                <a:gd name="T190" fmla="+- 0 4394 680"/>
                <a:gd name="T191" fmla="*/ 4394 h 10750"/>
                <a:gd name="T192" fmla="+- 0 650 480"/>
                <a:gd name="T193" fmla="*/ T192 w 15882"/>
                <a:gd name="T194" fmla="+- 0 5268 680"/>
                <a:gd name="T195" fmla="*/ 5268 h 10750"/>
                <a:gd name="T196" fmla="+- 0 650 480"/>
                <a:gd name="T197" fmla="*/ T196 w 15882"/>
                <a:gd name="T198" fmla="+- 0 5678 680"/>
                <a:gd name="T199" fmla="*/ 5678 h 10750"/>
                <a:gd name="T200" fmla="+- 0 481 480"/>
                <a:gd name="T201" fmla="*/ T200 w 15882"/>
                <a:gd name="T202" fmla="+- 0 6120 680"/>
                <a:gd name="T203" fmla="*/ 6120 h 10750"/>
                <a:gd name="T204" fmla="+- 0 481 480"/>
                <a:gd name="T205" fmla="*/ T204 w 15882"/>
                <a:gd name="T206" fmla="+- 0 6420 680"/>
                <a:gd name="T207" fmla="*/ 6420 h 10750"/>
                <a:gd name="T208" fmla="+- 0 650 480"/>
                <a:gd name="T209" fmla="*/ T208 w 15882"/>
                <a:gd name="T210" fmla="+- 0 6861 680"/>
                <a:gd name="T211" fmla="*/ 6861 h 10750"/>
                <a:gd name="T212" fmla="+- 0 650 480"/>
                <a:gd name="T213" fmla="*/ T212 w 15882"/>
                <a:gd name="T214" fmla="+- 0 7271 680"/>
                <a:gd name="T215" fmla="*/ 7271 h 10750"/>
                <a:gd name="T216" fmla="+- 0 650 480"/>
                <a:gd name="T217" fmla="*/ T216 w 15882"/>
                <a:gd name="T218" fmla="+- 0 7713 680"/>
                <a:gd name="T219" fmla="*/ 7713 h 10750"/>
                <a:gd name="T220" fmla="+- 0 650 480"/>
                <a:gd name="T221" fmla="*/ T220 w 15882"/>
                <a:gd name="T222" fmla="+- 0 8139 680"/>
                <a:gd name="T223" fmla="*/ 8139 h 10750"/>
                <a:gd name="T224" fmla="+- 0 680 480"/>
                <a:gd name="T225" fmla="*/ T224 w 15882"/>
                <a:gd name="T226" fmla="+- 0 8802 680"/>
                <a:gd name="T227" fmla="*/ 8802 h 10750"/>
                <a:gd name="T228" fmla="+- 0 680 480"/>
                <a:gd name="T229" fmla="*/ T228 w 15882"/>
                <a:gd name="T230" fmla="+- 0 9180 680"/>
                <a:gd name="T231" fmla="*/ 9180 h 10750"/>
                <a:gd name="T232" fmla="+- 0 512 480"/>
                <a:gd name="T233" fmla="*/ T232 w 15882"/>
                <a:gd name="T234" fmla="+- 0 9622 680"/>
                <a:gd name="T235" fmla="*/ 9622 h 10750"/>
                <a:gd name="T236" fmla="+- 0 512 480"/>
                <a:gd name="T237" fmla="*/ T236 w 15882"/>
                <a:gd name="T238" fmla="+- 0 9985 680"/>
                <a:gd name="T239" fmla="*/ 9985 h 10750"/>
                <a:gd name="T240" fmla="+- 0 680 480"/>
                <a:gd name="T241" fmla="*/ T240 w 15882"/>
                <a:gd name="T242" fmla="+- 0 10426 680"/>
                <a:gd name="T243" fmla="*/ 10426 h 10750"/>
                <a:gd name="T244" fmla="+- 0 680 480"/>
                <a:gd name="T245" fmla="*/ T244 w 15882"/>
                <a:gd name="T246" fmla="+- 0 10789 680"/>
                <a:gd name="T247" fmla="*/ 10789 h 1075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</a:cxnLst>
              <a:rect l="0" t="0" r="r" b="b"/>
              <a:pathLst>
                <a:path w="15882" h="10750">
                  <a:moveTo>
                    <a:pt x="15714" y="8342"/>
                  </a:moveTo>
                  <a:lnTo>
                    <a:pt x="15714" y="8374"/>
                  </a:lnTo>
                  <a:lnTo>
                    <a:pt x="15882" y="8374"/>
                  </a:lnTo>
                  <a:lnTo>
                    <a:pt x="15882" y="8516"/>
                  </a:lnTo>
                  <a:lnTo>
                    <a:pt x="15714" y="8516"/>
                  </a:lnTo>
                  <a:lnTo>
                    <a:pt x="15714" y="8547"/>
                  </a:lnTo>
                  <a:lnTo>
                    <a:pt x="15714" y="8563"/>
                  </a:lnTo>
                  <a:moveTo>
                    <a:pt x="15683" y="8342"/>
                  </a:moveTo>
                  <a:lnTo>
                    <a:pt x="15683" y="8406"/>
                  </a:lnTo>
                  <a:lnTo>
                    <a:pt x="15852" y="8406"/>
                  </a:lnTo>
                  <a:lnTo>
                    <a:pt x="15852" y="8484"/>
                  </a:lnTo>
                  <a:lnTo>
                    <a:pt x="15683" y="8484"/>
                  </a:lnTo>
                  <a:lnTo>
                    <a:pt x="15683" y="8563"/>
                  </a:lnTo>
                  <a:moveTo>
                    <a:pt x="15714" y="8563"/>
                  </a:moveTo>
                  <a:lnTo>
                    <a:pt x="15714" y="8595"/>
                  </a:lnTo>
                  <a:lnTo>
                    <a:pt x="15882" y="8595"/>
                  </a:lnTo>
                  <a:lnTo>
                    <a:pt x="15882" y="8737"/>
                  </a:lnTo>
                  <a:lnTo>
                    <a:pt x="15714" y="8737"/>
                  </a:lnTo>
                  <a:lnTo>
                    <a:pt x="15714" y="8768"/>
                  </a:lnTo>
                  <a:lnTo>
                    <a:pt x="15714" y="8784"/>
                  </a:lnTo>
                  <a:moveTo>
                    <a:pt x="15683" y="8563"/>
                  </a:moveTo>
                  <a:lnTo>
                    <a:pt x="15683" y="8626"/>
                  </a:lnTo>
                  <a:lnTo>
                    <a:pt x="15852" y="8626"/>
                  </a:lnTo>
                  <a:lnTo>
                    <a:pt x="15852" y="8705"/>
                  </a:lnTo>
                  <a:lnTo>
                    <a:pt x="15683" y="8705"/>
                  </a:lnTo>
                  <a:lnTo>
                    <a:pt x="15683" y="8784"/>
                  </a:lnTo>
                  <a:moveTo>
                    <a:pt x="15714" y="8784"/>
                  </a:moveTo>
                  <a:lnTo>
                    <a:pt x="15714" y="8816"/>
                  </a:lnTo>
                  <a:lnTo>
                    <a:pt x="15882" y="8816"/>
                  </a:lnTo>
                  <a:lnTo>
                    <a:pt x="15882" y="8958"/>
                  </a:lnTo>
                  <a:lnTo>
                    <a:pt x="15714" y="8958"/>
                  </a:lnTo>
                  <a:lnTo>
                    <a:pt x="15714" y="8989"/>
                  </a:lnTo>
                  <a:lnTo>
                    <a:pt x="15714" y="9005"/>
                  </a:lnTo>
                  <a:moveTo>
                    <a:pt x="15683" y="8784"/>
                  </a:moveTo>
                  <a:lnTo>
                    <a:pt x="15683" y="8847"/>
                  </a:lnTo>
                  <a:lnTo>
                    <a:pt x="15852" y="8847"/>
                  </a:lnTo>
                  <a:lnTo>
                    <a:pt x="15852" y="8926"/>
                  </a:lnTo>
                  <a:lnTo>
                    <a:pt x="15683" y="8926"/>
                  </a:lnTo>
                  <a:lnTo>
                    <a:pt x="15683" y="9005"/>
                  </a:lnTo>
                  <a:moveTo>
                    <a:pt x="15714" y="9005"/>
                  </a:moveTo>
                  <a:lnTo>
                    <a:pt x="15714" y="9036"/>
                  </a:lnTo>
                  <a:lnTo>
                    <a:pt x="15882" y="9036"/>
                  </a:lnTo>
                  <a:lnTo>
                    <a:pt x="15882" y="9178"/>
                  </a:lnTo>
                  <a:lnTo>
                    <a:pt x="15714" y="9178"/>
                  </a:lnTo>
                  <a:lnTo>
                    <a:pt x="15714" y="9210"/>
                  </a:lnTo>
                  <a:lnTo>
                    <a:pt x="15714" y="9226"/>
                  </a:lnTo>
                  <a:moveTo>
                    <a:pt x="15683" y="9005"/>
                  </a:moveTo>
                  <a:lnTo>
                    <a:pt x="15683" y="9068"/>
                  </a:lnTo>
                  <a:lnTo>
                    <a:pt x="15852" y="9068"/>
                  </a:lnTo>
                  <a:lnTo>
                    <a:pt x="15852" y="9147"/>
                  </a:lnTo>
                  <a:lnTo>
                    <a:pt x="15683" y="9147"/>
                  </a:lnTo>
                  <a:lnTo>
                    <a:pt x="15683" y="9226"/>
                  </a:lnTo>
                  <a:moveTo>
                    <a:pt x="15714" y="9226"/>
                  </a:moveTo>
                  <a:lnTo>
                    <a:pt x="15714" y="9257"/>
                  </a:lnTo>
                  <a:lnTo>
                    <a:pt x="15882" y="9257"/>
                  </a:lnTo>
                  <a:lnTo>
                    <a:pt x="15882" y="9399"/>
                  </a:lnTo>
                  <a:lnTo>
                    <a:pt x="15714" y="9399"/>
                  </a:lnTo>
                  <a:lnTo>
                    <a:pt x="15714" y="9431"/>
                  </a:lnTo>
                  <a:lnTo>
                    <a:pt x="15714" y="9447"/>
                  </a:lnTo>
                  <a:moveTo>
                    <a:pt x="15683" y="9226"/>
                  </a:moveTo>
                  <a:lnTo>
                    <a:pt x="15683" y="9289"/>
                  </a:lnTo>
                  <a:lnTo>
                    <a:pt x="15852" y="9289"/>
                  </a:lnTo>
                  <a:lnTo>
                    <a:pt x="15852" y="9368"/>
                  </a:lnTo>
                  <a:lnTo>
                    <a:pt x="15683" y="9368"/>
                  </a:lnTo>
                  <a:lnTo>
                    <a:pt x="15683" y="9447"/>
                  </a:lnTo>
                  <a:moveTo>
                    <a:pt x="15714" y="9447"/>
                  </a:moveTo>
                  <a:lnTo>
                    <a:pt x="15714" y="9478"/>
                  </a:lnTo>
                  <a:lnTo>
                    <a:pt x="15882" y="9478"/>
                  </a:lnTo>
                  <a:lnTo>
                    <a:pt x="15882" y="9620"/>
                  </a:lnTo>
                  <a:lnTo>
                    <a:pt x="15714" y="9620"/>
                  </a:lnTo>
                  <a:lnTo>
                    <a:pt x="15714" y="9652"/>
                  </a:lnTo>
                  <a:lnTo>
                    <a:pt x="15714" y="9668"/>
                  </a:lnTo>
                  <a:moveTo>
                    <a:pt x="15683" y="9447"/>
                  </a:moveTo>
                  <a:lnTo>
                    <a:pt x="15683" y="9510"/>
                  </a:lnTo>
                  <a:lnTo>
                    <a:pt x="15852" y="9510"/>
                  </a:lnTo>
                  <a:lnTo>
                    <a:pt x="15852" y="9588"/>
                  </a:lnTo>
                  <a:lnTo>
                    <a:pt x="15683" y="9588"/>
                  </a:lnTo>
                  <a:lnTo>
                    <a:pt x="15683" y="9668"/>
                  </a:lnTo>
                  <a:moveTo>
                    <a:pt x="15714" y="9668"/>
                  </a:moveTo>
                  <a:lnTo>
                    <a:pt x="15714" y="9699"/>
                  </a:lnTo>
                  <a:lnTo>
                    <a:pt x="15882" y="9699"/>
                  </a:lnTo>
                  <a:lnTo>
                    <a:pt x="15882" y="9841"/>
                  </a:lnTo>
                  <a:lnTo>
                    <a:pt x="15714" y="9841"/>
                  </a:lnTo>
                  <a:lnTo>
                    <a:pt x="15714" y="9873"/>
                  </a:lnTo>
                  <a:lnTo>
                    <a:pt x="15714" y="9888"/>
                  </a:lnTo>
                  <a:moveTo>
                    <a:pt x="15683" y="9668"/>
                  </a:moveTo>
                  <a:lnTo>
                    <a:pt x="15683" y="9730"/>
                  </a:lnTo>
                  <a:lnTo>
                    <a:pt x="15852" y="9730"/>
                  </a:lnTo>
                  <a:lnTo>
                    <a:pt x="15852" y="9810"/>
                  </a:lnTo>
                  <a:lnTo>
                    <a:pt x="15683" y="9810"/>
                  </a:lnTo>
                  <a:lnTo>
                    <a:pt x="15683" y="9888"/>
                  </a:lnTo>
                  <a:moveTo>
                    <a:pt x="15714" y="9888"/>
                  </a:moveTo>
                  <a:lnTo>
                    <a:pt x="15714" y="9920"/>
                  </a:lnTo>
                  <a:lnTo>
                    <a:pt x="15882" y="9920"/>
                  </a:lnTo>
                  <a:lnTo>
                    <a:pt x="15882" y="10062"/>
                  </a:lnTo>
                  <a:lnTo>
                    <a:pt x="15714" y="10062"/>
                  </a:lnTo>
                  <a:lnTo>
                    <a:pt x="15714" y="10093"/>
                  </a:lnTo>
                  <a:lnTo>
                    <a:pt x="15714" y="10109"/>
                  </a:lnTo>
                  <a:moveTo>
                    <a:pt x="15683" y="9888"/>
                  </a:moveTo>
                  <a:lnTo>
                    <a:pt x="15683" y="9951"/>
                  </a:lnTo>
                  <a:lnTo>
                    <a:pt x="15852" y="9951"/>
                  </a:lnTo>
                  <a:lnTo>
                    <a:pt x="15852" y="10030"/>
                  </a:lnTo>
                  <a:lnTo>
                    <a:pt x="15683" y="10030"/>
                  </a:lnTo>
                  <a:lnTo>
                    <a:pt x="15683" y="10109"/>
                  </a:lnTo>
                  <a:moveTo>
                    <a:pt x="15714" y="10109"/>
                  </a:moveTo>
                  <a:lnTo>
                    <a:pt x="15714" y="10141"/>
                  </a:lnTo>
                  <a:lnTo>
                    <a:pt x="15882" y="10141"/>
                  </a:lnTo>
                  <a:lnTo>
                    <a:pt x="15882" y="10283"/>
                  </a:lnTo>
                  <a:lnTo>
                    <a:pt x="15714" y="10283"/>
                  </a:lnTo>
                  <a:lnTo>
                    <a:pt x="15714" y="10314"/>
                  </a:lnTo>
                  <a:lnTo>
                    <a:pt x="15714" y="10330"/>
                  </a:lnTo>
                  <a:moveTo>
                    <a:pt x="15683" y="10109"/>
                  </a:moveTo>
                  <a:lnTo>
                    <a:pt x="15683" y="10172"/>
                  </a:lnTo>
                  <a:lnTo>
                    <a:pt x="15852" y="10172"/>
                  </a:lnTo>
                  <a:lnTo>
                    <a:pt x="15852" y="10251"/>
                  </a:lnTo>
                  <a:lnTo>
                    <a:pt x="15683" y="10251"/>
                  </a:lnTo>
                  <a:lnTo>
                    <a:pt x="15683" y="10330"/>
                  </a:lnTo>
                  <a:moveTo>
                    <a:pt x="0" y="10747"/>
                  </a:moveTo>
                  <a:lnTo>
                    <a:pt x="197" y="10747"/>
                  </a:lnTo>
                  <a:lnTo>
                    <a:pt x="197" y="10550"/>
                  </a:lnTo>
                  <a:lnTo>
                    <a:pt x="0" y="10550"/>
                  </a:lnTo>
                  <a:lnTo>
                    <a:pt x="0" y="10747"/>
                  </a:lnTo>
                  <a:close/>
                  <a:moveTo>
                    <a:pt x="31" y="10716"/>
                  </a:moveTo>
                  <a:lnTo>
                    <a:pt x="167" y="10716"/>
                  </a:lnTo>
                  <a:lnTo>
                    <a:pt x="167" y="10580"/>
                  </a:lnTo>
                  <a:lnTo>
                    <a:pt x="31" y="10580"/>
                  </a:lnTo>
                  <a:lnTo>
                    <a:pt x="31" y="10716"/>
                  </a:lnTo>
                  <a:close/>
                  <a:moveTo>
                    <a:pt x="200" y="10582"/>
                  </a:moveTo>
                  <a:lnTo>
                    <a:pt x="232" y="10582"/>
                  </a:lnTo>
                  <a:lnTo>
                    <a:pt x="232" y="10750"/>
                  </a:lnTo>
                  <a:lnTo>
                    <a:pt x="374" y="10750"/>
                  </a:lnTo>
                  <a:lnTo>
                    <a:pt x="374" y="10582"/>
                  </a:lnTo>
                  <a:lnTo>
                    <a:pt x="405" y="10582"/>
                  </a:lnTo>
                  <a:lnTo>
                    <a:pt x="421" y="10582"/>
                  </a:lnTo>
                  <a:moveTo>
                    <a:pt x="200" y="10551"/>
                  </a:moveTo>
                  <a:lnTo>
                    <a:pt x="264" y="10551"/>
                  </a:lnTo>
                  <a:lnTo>
                    <a:pt x="264" y="10719"/>
                  </a:lnTo>
                  <a:lnTo>
                    <a:pt x="342" y="10719"/>
                  </a:lnTo>
                  <a:lnTo>
                    <a:pt x="342" y="10551"/>
                  </a:lnTo>
                  <a:lnTo>
                    <a:pt x="421" y="10551"/>
                  </a:lnTo>
                  <a:moveTo>
                    <a:pt x="421" y="10582"/>
                  </a:moveTo>
                  <a:lnTo>
                    <a:pt x="453" y="10582"/>
                  </a:lnTo>
                  <a:lnTo>
                    <a:pt x="453" y="10750"/>
                  </a:lnTo>
                  <a:lnTo>
                    <a:pt x="595" y="10750"/>
                  </a:lnTo>
                  <a:lnTo>
                    <a:pt x="595" y="10582"/>
                  </a:lnTo>
                  <a:lnTo>
                    <a:pt x="627" y="10582"/>
                  </a:lnTo>
                  <a:lnTo>
                    <a:pt x="642" y="10582"/>
                  </a:lnTo>
                  <a:moveTo>
                    <a:pt x="421" y="10551"/>
                  </a:moveTo>
                  <a:lnTo>
                    <a:pt x="485" y="10551"/>
                  </a:lnTo>
                  <a:lnTo>
                    <a:pt x="485" y="10719"/>
                  </a:lnTo>
                  <a:lnTo>
                    <a:pt x="563" y="10719"/>
                  </a:lnTo>
                  <a:lnTo>
                    <a:pt x="563" y="10551"/>
                  </a:lnTo>
                  <a:lnTo>
                    <a:pt x="642" y="10551"/>
                  </a:lnTo>
                  <a:moveTo>
                    <a:pt x="642" y="10582"/>
                  </a:moveTo>
                  <a:lnTo>
                    <a:pt x="674" y="10582"/>
                  </a:lnTo>
                  <a:lnTo>
                    <a:pt x="674" y="10750"/>
                  </a:lnTo>
                  <a:lnTo>
                    <a:pt x="816" y="10750"/>
                  </a:lnTo>
                  <a:lnTo>
                    <a:pt x="816" y="10582"/>
                  </a:lnTo>
                  <a:lnTo>
                    <a:pt x="847" y="10582"/>
                  </a:lnTo>
                  <a:lnTo>
                    <a:pt x="863" y="10582"/>
                  </a:lnTo>
                  <a:moveTo>
                    <a:pt x="642" y="10551"/>
                  </a:moveTo>
                  <a:lnTo>
                    <a:pt x="705" y="10551"/>
                  </a:lnTo>
                  <a:lnTo>
                    <a:pt x="705" y="10719"/>
                  </a:lnTo>
                  <a:lnTo>
                    <a:pt x="784" y="10719"/>
                  </a:lnTo>
                  <a:lnTo>
                    <a:pt x="784" y="10551"/>
                  </a:lnTo>
                  <a:lnTo>
                    <a:pt x="863" y="10551"/>
                  </a:lnTo>
                  <a:moveTo>
                    <a:pt x="863" y="10582"/>
                  </a:moveTo>
                  <a:lnTo>
                    <a:pt x="894" y="10582"/>
                  </a:lnTo>
                  <a:lnTo>
                    <a:pt x="894" y="10750"/>
                  </a:lnTo>
                  <a:lnTo>
                    <a:pt x="1037" y="10750"/>
                  </a:lnTo>
                  <a:lnTo>
                    <a:pt x="1037" y="10582"/>
                  </a:lnTo>
                  <a:lnTo>
                    <a:pt x="1068" y="10582"/>
                  </a:lnTo>
                  <a:lnTo>
                    <a:pt x="1084" y="10582"/>
                  </a:lnTo>
                  <a:moveTo>
                    <a:pt x="863" y="10551"/>
                  </a:moveTo>
                  <a:lnTo>
                    <a:pt x="926" y="10551"/>
                  </a:lnTo>
                  <a:lnTo>
                    <a:pt x="926" y="10719"/>
                  </a:lnTo>
                  <a:lnTo>
                    <a:pt x="1005" y="10719"/>
                  </a:lnTo>
                  <a:lnTo>
                    <a:pt x="1005" y="10551"/>
                  </a:lnTo>
                  <a:lnTo>
                    <a:pt x="1084" y="10551"/>
                  </a:lnTo>
                  <a:moveTo>
                    <a:pt x="1084" y="10582"/>
                  </a:moveTo>
                  <a:lnTo>
                    <a:pt x="1115" y="10582"/>
                  </a:lnTo>
                  <a:lnTo>
                    <a:pt x="1115" y="10750"/>
                  </a:lnTo>
                  <a:lnTo>
                    <a:pt x="1257" y="10750"/>
                  </a:lnTo>
                  <a:lnTo>
                    <a:pt x="1257" y="10582"/>
                  </a:lnTo>
                  <a:lnTo>
                    <a:pt x="1289" y="10582"/>
                  </a:lnTo>
                  <a:lnTo>
                    <a:pt x="1305" y="10582"/>
                  </a:lnTo>
                  <a:moveTo>
                    <a:pt x="1084" y="10551"/>
                  </a:moveTo>
                  <a:lnTo>
                    <a:pt x="1147" y="10551"/>
                  </a:lnTo>
                  <a:lnTo>
                    <a:pt x="1147" y="10719"/>
                  </a:lnTo>
                  <a:lnTo>
                    <a:pt x="1226" y="10719"/>
                  </a:lnTo>
                  <a:lnTo>
                    <a:pt x="1226" y="10551"/>
                  </a:lnTo>
                  <a:lnTo>
                    <a:pt x="1305" y="10551"/>
                  </a:lnTo>
                  <a:moveTo>
                    <a:pt x="1305" y="10582"/>
                  </a:moveTo>
                  <a:lnTo>
                    <a:pt x="1336" y="10582"/>
                  </a:lnTo>
                  <a:lnTo>
                    <a:pt x="1336" y="10750"/>
                  </a:lnTo>
                  <a:lnTo>
                    <a:pt x="1478" y="10750"/>
                  </a:lnTo>
                  <a:lnTo>
                    <a:pt x="1478" y="10582"/>
                  </a:lnTo>
                  <a:lnTo>
                    <a:pt x="1510" y="10582"/>
                  </a:lnTo>
                  <a:lnTo>
                    <a:pt x="1526" y="10582"/>
                  </a:lnTo>
                  <a:moveTo>
                    <a:pt x="1305" y="10551"/>
                  </a:moveTo>
                  <a:lnTo>
                    <a:pt x="1368" y="10551"/>
                  </a:lnTo>
                  <a:lnTo>
                    <a:pt x="1368" y="10719"/>
                  </a:lnTo>
                  <a:lnTo>
                    <a:pt x="1446" y="10719"/>
                  </a:lnTo>
                  <a:lnTo>
                    <a:pt x="1446" y="10551"/>
                  </a:lnTo>
                  <a:lnTo>
                    <a:pt x="1526" y="10551"/>
                  </a:lnTo>
                  <a:moveTo>
                    <a:pt x="1526" y="10582"/>
                  </a:moveTo>
                  <a:lnTo>
                    <a:pt x="1557" y="10582"/>
                  </a:lnTo>
                  <a:lnTo>
                    <a:pt x="1557" y="10750"/>
                  </a:lnTo>
                  <a:lnTo>
                    <a:pt x="1699" y="10750"/>
                  </a:lnTo>
                  <a:lnTo>
                    <a:pt x="1699" y="10582"/>
                  </a:lnTo>
                  <a:lnTo>
                    <a:pt x="1731" y="10582"/>
                  </a:lnTo>
                  <a:lnTo>
                    <a:pt x="1746" y="10582"/>
                  </a:lnTo>
                  <a:moveTo>
                    <a:pt x="1526" y="10551"/>
                  </a:moveTo>
                  <a:lnTo>
                    <a:pt x="1589" y="10551"/>
                  </a:lnTo>
                  <a:lnTo>
                    <a:pt x="1589" y="10719"/>
                  </a:lnTo>
                  <a:lnTo>
                    <a:pt x="1667" y="10719"/>
                  </a:lnTo>
                  <a:lnTo>
                    <a:pt x="1667" y="10551"/>
                  </a:lnTo>
                  <a:lnTo>
                    <a:pt x="1746" y="10551"/>
                  </a:lnTo>
                  <a:moveTo>
                    <a:pt x="1746" y="10582"/>
                  </a:moveTo>
                  <a:lnTo>
                    <a:pt x="1778" y="10582"/>
                  </a:lnTo>
                  <a:lnTo>
                    <a:pt x="1778" y="10750"/>
                  </a:lnTo>
                  <a:lnTo>
                    <a:pt x="1920" y="10750"/>
                  </a:lnTo>
                  <a:lnTo>
                    <a:pt x="1920" y="10582"/>
                  </a:lnTo>
                  <a:lnTo>
                    <a:pt x="1951" y="10582"/>
                  </a:lnTo>
                  <a:lnTo>
                    <a:pt x="1967" y="10582"/>
                  </a:lnTo>
                  <a:moveTo>
                    <a:pt x="1746" y="10551"/>
                  </a:moveTo>
                  <a:lnTo>
                    <a:pt x="1809" y="10551"/>
                  </a:lnTo>
                  <a:lnTo>
                    <a:pt x="1809" y="10719"/>
                  </a:lnTo>
                  <a:lnTo>
                    <a:pt x="1889" y="10719"/>
                  </a:lnTo>
                  <a:lnTo>
                    <a:pt x="1889" y="10551"/>
                  </a:lnTo>
                  <a:lnTo>
                    <a:pt x="1967" y="10551"/>
                  </a:lnTo>
                  <a:moveTo>
                    <a:pt x="1967" y="10582"/>
                  </a:moveTo>
                  <a:lnTo>
                    <a:pt x="1999" y="10582"/>
                  </a:lnTo>
                  <a:lnTo>
                    <a:pt x="1999" y="10750"/>
                  </a:lnTo>
                  <a:lnTo>
                    <a:pt x="2141" y="10750"/>
                  </a:lnTo>
                  <a:lnTo>
                    <a:pt x="2141" y="10582"/>
                  </a:lnTo>
                  <a:lnTo>
                    <a:pt x="2172" y="10582"/>
                  </a:lnTo>
                  <a:lnTo>
                    <a:pt x="2188" y="10582"/>
                  </a:lnTo>
                  <a:moveTo>
                    <a:pt x="1967" y="10551"/>
                  </a:moveTo>
                  <a:lnTo>
                    <a:pt x="2030" y="10551"/>
                  </a:lnTo>
                  <a:lnTo>
                    <a:pt x="2030" y="10719"/>
                  </a:lnTo>
                  <a:lnTo>
                    <a:pt x="2109" y="10719"/>
                  </a:lnTo>
                  <a:lnTo>
                    <a:pt x="2109" y="10551"/>
                  </a:lnTo>
                  <a:lnTo>
                    <a:pt x="2188" y="10551"/>
                  </a:lnTo>
                  <a:moveTo>
                    <a:pt x="2188" y="10582"/>
                  </a:moveTo>
                  <a:lnTo>
                    <a:pt x="2220" y="10582"/>
                  </a:lnTo>
                  <a:lnTo>
                    <a:pt x="2220" y="10750"/>
                  </a:lnTo>
                  <a:lnTo>
                    <a:pt x="2361" y="10750"/>
                  </a:lnTo>
                  <a:lnTo>
                    <a:pt x="2361" y="10582"/>
                  </a:lnTo>
                  <a:lnTo>
                    <a:pt x="2393" y="10582"/>
                  </a:lnTo>
                  <a:lnTo>
                    <a:pt x="2409" y="10582"/>
                  </a:lnTo>
                  <a:moveTo>
                    <a:pt x="2188" y="10551"/>
                  </a:moveTo>
                  <a:lnTo>
                    <a:pt x="2251" y="10551"/>
                  </a:lnTo>
                  <a:lnTo>
                    <a:pt x="2251" y="10719"/>
                  </a:lnTo>
                  <a:lnTo>
                    <a:pt x="2330" y="10719"/>
                  </a:lnTo>
                  <a:lnTo>
                    <a:pt x="2330" y="10551"/>
                  </a:lnTo>
                  <a:lnTo>
                    <a:pt x="2409" y="10551"/>
                  </a:lnTo>
                  <a:moveTo>
                    <a:pt x="2409" y="10582"/>
                  </a:moveTo>
                  <a:lnTo>
                    <a:pt x="2441" y="10582"/>
                  </a:lnTo>
                  <a:lnTo>
                    <a:pt x="2441" y="10750"/>
                  </a:lnTo>
                  <a:lnTo>
                    <a:pt x="2582" y="10750"/>
                  </a:lnTo>
                  <a:lnTo>
                    <a:pt x="2582" y="10582"/>
                  </a:lnTo>
                  <a:lnTo>
                    <a:pt x="2614" y="10582"/>
                  </a:lnTo>
                  <a:lnTo>
                    <a:pt x="2630" y="10582"/>
                  </a:lnTo>
                  <a:moveTo>
                    <a:pt x="2409" y="10551"/>
                  </a:moveTo>
                  <a:lnTo>
                    <a:pt x="2472" y="10551"/>
                  </a:lnTo>
                  <a:lnTo>
                    <a:pt x="2472" y="10719"/>
                  </a:lnTo>
                  <a:lnTo>
                    <a:pt x="2551" y="10719"/>
                  </a:lnTo>
                  <a:lnTo>
                    <a:pt x="2551" y="10551"/>
                  </a:lnTo>
                  <a:lnTo>
                    <a:pt x="2630" y="10551"/>
                  </a:lnTo>
                  <a:moveTo>
                    <a:pt x="2630" y="10582"/>
                  </a:moveTo>
                  <a:lnTo>
                    <a:pt x="2661" y="10582"/>
                  </a:lnTo>
                  <a:lnTo>
                    <a:pt x="2661" y="10750"/>
                  </a:lnTo>
                  <a:lnTo>
                    <a:pt x="2803" y="10750"/>
                  </a:lnTo>
                  <a:lnTo>
                    <a:pt x="2803" y="10582"/>
                  </a:lnTo>
                  <a:lnTo>
                    <a:pt x="2835" y="10582"/>
                  </a:lnTo>
                  <a:lnTo>
                    <a:pt x="2850" y="10582"/>
                  </a:lnTo>
                  <a:moveTo>
                    <a:pt x="2630" y="10551"/>
                  </a:moveTo>
                  <a:lnTo>
                    <a:pt x="2693" y="10551"/>
                  </a:lnTo>
                  <a:lnTo>
                    <a:pt x="2693" y="10719"/>
                  </a:lnTo>
                  <a:lnTo>
                    <a:pt x="2772" y="10719"/>
                  </a:lnTo>
                  <a:lnTo>
                    <a:pt x="2772" y="10551"/>
                  </a:lnTo>
                  <a:lnTo>
                    <a:pt x="2850" y="10551"/>
                  </a:lnTo>
                  <a:moveTo>
                    <a:pt x="2850" y="10582"/>
                  </a:moveTo>
                  <a:lnTo>
                    <a:pt x="2882" y="10582"/>
                  </a:lnTo>
                  <a:lnTo>
                    <a:pt x="2882" y="10750"/>
                  </a:lnTo>
                  <a:lnTo>
                    <a:pt x="3024" y="10750"/>
                  </a:lnTo>
                  <a:lnTo>
                    <a:pt x="3024" y="10582"/>
                  </a:lnTo>
                  <a:lnTo>
                    <a:pt x="3055" y="10582"/>
                  </a:lnTo>
                  <a:lnTo>
                    <a:pt x="3071" y="10582"/>
                  </a:lnTo>
                  <a:moveTo>
                    <a:pt x="2850" y="10551"/>
                  </a:moveTo>
                  <a:lnTo>
                    <a:pt x="2914" y="10551"/>
                  </a:lnTo>
                  <a:lnTo>
                    <a:pt x="2914" y="10719"/>
                  </a:lnTo>
                  <a:lnTo>
                    <a:pt x="2993" y="10719"/>
                  </a:lnTo>
                  <a:lnTo>
                    <a:pt x="2993" y="10551"/>
                  </a:lnTo>
                  <a:lnTo>
                    <a:pt x="3071" y="10551"/>
                  </a:lnTo>
                  <a:moveTo>
                    <a:pt x="3071" y="10582"/>
                  </a:moveTo>
                  <a:lnTo>
                    <a:pt x="3103" y="10582"/>
                  </a:lnTo>
                  <a:lnTo>
                    <a:pt x="3103" y="10750"/>
                  </a:lnTo>
                  <a:lnTo>
                    <a:pt x="3245" y="10750"/>
                  </a:lnTo>
                  <a:lnTo>
                    <a:pt x="3245" y="10582"/>
                  </a:lnTo>
                  <a:lnTo>
                    <a:pt x="3276" y="10582"/>
                  </a:lnTo>
                  <a:lnTo>
                    <a:pt x="3292" y="10582"/>
                  </a:lnTo>
                  <a:moveTo>
                    <a:pt x="3071" y="10551"/>
                  </a:moveTo>
                  <a:lnTo>
                    <a:pt x="3135" y="10551"/>
                  </a:lnTo>
                  <a:lnTo>
                    <a:pt x="3135" y="10719"/>
                  </a:lnTo>
                  <a:lnTo>
                    <a:pt x="3213" y="10719"/>
                  </a:lnTo>
                  <a:lnTo>
                    <a:pt x="3213" y="10551"/>
                  </a:lnTo>
                  <a:lnTo>
                    <a:pt x="3292" y="10551"/>
                  </a:lnTo>
                  <a:moveTo>
                    <a:pt x="3292" y="10582"/>
                  </a:moveTo>
                  <a:lnTo>
                    <a:pt x="3324" y="10582"/>
                  </a:lnTo>
                  <a:lnTo>
                    <a:pt x="3324" y="10750"/>
                  </a:lnTo>
                  <a:lnTo>
                    <a:pt x="3466" y="10750"/>
                  </a:lnTo>
                  <a:lnTo>
                    <a:pt x="3466" y="10582"/>
                  </a:lnTo>
                  <a:lnTo>
                    <a:pt x="3497" y="10582"/>
                  </a:lnTo>
                  <a:lnTo>
                    <a:pt x="3513" y="10582"/>
                  </a:lnTo>
                  <a:moveTo>
                    <a:pt x="3292" y="10551"/>
                  </a:moveTo>
                  <a:lnTo>
                    <a:pt x="3355" y="10551"/>
                  </a:lnTo>
                  <a:lnTo>
                    <a:pt x="3355" y="10719"/>
                  </a:lnTo>
                  <a:lnTo>
                    <a:pt x="3434" y="10719"/>
                  </a:lnTo>
                  <a:lnTo>
                    <a:pt x="3434" y="10551"/>
                  </a:lnTo>
                  <a:lnTo>
                    <a:pt x="3513" y="10551"/>
                  </a:lnTo>
                  <a:moveTo>
                    <a:pt x="3513" y="10582"/>
                  </a:moveTo>
                  <a:lnTo>
                    <a:pt x="3545" y="10582"/>
                  </a:lnTo>
                  <a:lnTo>
                    <a:pt x="3545" y="10750"/>
                  </a:lnTo>
                  <a:lnTo>
                    <a:pt x="3687" y="10750"/>
                  </a:lnTo>
                  <a:lnTo>
                    <a:pt x="3687" y="10582"/>
                  </a:lnTo>
                  <a:lnTo>
                    <a:pt x="3718" y="10582"/>
                  </a:lnTo>
                  <a:lnTo>
                    <a:pt x="3734" y="10582"/>
                  </a:lnTo>
                  <a:moveTo>
                    <a:pt x="3513" y="10551"/>
                  </a:moveTo>
                  <a:lnTo>
                    <a:pt x="3576" y="10551"/>
                  </a:lnTo>
                  <a:lnTo>
                    <a:pt x="3576" y="10719"/>
                  </a:lnTo>
                  <a:lnTo>
                    <a:pt x="3655" y="10719"/>
                  </a:lnTo>
                  <a:lnTo>
                    <a:pt x="3655" y="10551"/>
                  </a:lnTo>
                  <a:lnTo>
                    <a:pt x="3734" y="10551"/>
                  </a:lnTo>
                  <a:moveTo>
                    <a:pt x="3734" y="10582"/>
                  </a:moveTo>
                  <a:lnTo>
                    <a:pt x="3765" y="10582"/>
                  </a:lnTo>
                  <a:lnTo>
                    <a:pt x="3765" y="10750"/>
                  </a:lnTo>
                  <a:lnTo>
                    <a:pt x="3907" y="10750"/>
                  </a:lnTo>
                  <a:lnTo>
                    <a:pt x="3907" y="10582"/>
                  </a:lnTo>
                  <a:lnTo>
                    <a:pt x="3939" y="10582"/>
                  </a:lnTo>
                  <a:lnTo>
                    <a:pt x="3954" y="10582"/>
                  </a:lnTo>
                  <a:moveTo>
                    <a:pt x="3734" y="10551"/>
                  </a:moveTo>
                  <a:lnTo>
                    <a:pt x="3797" y="10551"/>
                  </a:lnTo>
                  <a:lnTo>
                    <a:pt x="3797" y="10719"/>
                  </a:lnTo>
                  <a:lnTo>
                    <a:pt x="3876" y="10719"/>
                  </a:lnTo>
                  <a:lnTo>
                    <a:pt x="3876" y="10551"/>
                  </a:lnTo>
                  <a:lnTo>
                    <a:pt x="3954" y="10551"/>
                  </a:lnTo>
                  <a:moveTo>
                    <a:pt x="3954" y="10582"/>
                  </a:moveTo>
                  <a:lnTo>
                    <a:pt x="3986" y="10582"/>
                  </a:lnTo>
                  <a:lnTo>
                    <a:pt x="3986" y="10750"/>
                  </a:lnTo>
                  <a:lnTo>
                    <a:pt x="4128" y="10750"/>
                  </a:lnTo>
                  <a:lnTo>
                    <a:pt x="4128" y="10582"/>
                  </a:lnTo>
                  <a:lnTo>
                    <a:pt x="4160" y="10582"/>
                  </a:lnTo>
                  <a:lnTo>
                    <a:pt x="4176" y="10582"/>
                  </a:lnTo>
                  <a:moveTo>
                    <a:pt x="3954" y="10551"/>
                  </a:moveTo>
                  <a:lnTo>
                    <a:pt x="4018" y="10551"/>
                  </a:lnTo>
                  <a:lnTo>
                    <a:pt x="4018" y="10719"/>
                  </a:lnTo>
                  <a:lnTo>
                    <a:pt x="4097" y="10719"/>
                  </a:lnTo>
                  <a:lnTo>
                    <a:pt x="4097" y="10551"/>
                  </a:lnTo>
                  <a:lnTo>
                    <a:pt x="4176" y="10551"/>
                  </a:lnTo>
                  <a:moveTo>
                    <a:pt x="4176" y="10582"/>
                  </a:moveTo>
                  <a:lnTo>
                    <a:pt x="4207" y="10582"/>
                  </a:lnTo>
                  <a:lnTo>
                    <a:pt x="4207" y="10750"/>
                  </a:lnTo>
                  <a:lnTo>
                    <a:pt x="4349" y="10750"/>
                  </a:lnTo>
                  <a:lnTo>
                    <a:pt x="4349" y="10582"/>
                  </a:lnTo>
                  <a:lnTo>
                    <a:pt x="4381" y="10582"/>
                  </a:lnTo>
                  <a:lnTo>
                    <a:pt x="4397" y="10582"/>
                  </a:lnTo>
                  <a:moveTo>
                    <a:pt x="4176" y="10551"/>
                  </a:moveTo>
                  <a:lnTo>
                    <a:pt x="4239" y="10551"/>
                  </a:lnTo>
                  <a:lnTo>
                    <a:pt x="4239" y="10719"/>
                  </a:lnTo>
                  <a:lnTo>
                    <a:pt x="4317" y="10719"/>
                  </a:lnTo>
                  <a:lnTo>
                    <a:pt x="4317" y="10551"/>
                  </a:lnTo>
                  <a:lnTo>
                    <a:pt x="4397" y="10551"/>
                  </a:lnTo>
                  <a:moveTo>
                    <a:pt x="4397" y="10582"/>
                  </a:moveTo>
                  <a:lnTo>
                    <a:pt x="4428" y="10582"/>
                  </a:lnTo>
                  <a:lnTo>
                    <a:pt x="4428" y="10750"/>
                  </a:lnTo>
                  <a:lnTo>
                    <a:pt x="4570" y="10750"/>
                  </a:lnTo>
                  <a:lnTo>
                    <a:pt x="4570" y="10582"/>
                  </a:lnTo>
                  <a:lnTo>
                    <a:pt x="4602" y="10582"/>
                  </a:lnTo>
                  <a:lnTo>
                    <a:pt x="4617" y="10582"/>
                  </a:lnTo>
                  <a:moveTo>
                    <a:pt x="4397" y="10551"/>
                  </a:moveTo>
                  <a:lnTo>
                    <a:pt x="4459" y="10551"/>
                  </a:lnTo>
                  <a:lnTo>
                    <a:pt x="4459" y="10719"/>
                  </a:lnTo>
                  <a:lnTo>
                    <a:pt x="4538" y="10719"/>
                  </a:lnTo>
                  <a:lnTo>
                    <a:pt x="4538" y="10551"/>
                  </a:lnTo>
                  <a:lnTo>
                    <a:pt x="4617" y="10551"/>
                  </a:lnTo>
                  <a:moveTo>
                    <a:pt x="4617" y="10582"/>
                  </a:moveTo>
                  <a:lnTo>
                    <a:pt x="4649" y="10582"/>
                  </a:lnTo>
                  <a:lnTo>
                    <a:pt x="4649" y="10750"/>
                  </a:lnTo>
                  <a:lnTo>
                    <a:pt x="4791" y="10750"/>
                  </a:lnTo>
                  <a:lnTo>
                    <a:pt x="4791" y="10582"/>
                  </a:lnTo>
                  <a:lnTo>
                    <a:pt x="4822" y="10582"/>
                  </a:lnTo>
                  <a:lnTo>
                    <a:pt x="4838" y="10582"/>
                  </a:lnTo>
                  <a:moveTo>
                    <a:pt x="4617" y="10551"/>
                  </a:moveTo>
                  <a:lnTo>
                    <a:pt x="4680" y="10551"/>
                  </a:lnTo>
                  <a:lnTo>
                    <a:pt x="4680" y="10719"/>
                  </a:lnTo>
                  <a:lnTo>
                    <a:pt x="4759" y="10719"/>
                  </a:lnTo>
                  <a:lnTo>
                    <a:pt x="4759" y="10551"/>
                  </a:lnTo>
                  <a:lnTo>
                    <a:pt x="4838" y="10551"/>
                  </a:lnTo>
                  <a:moveTo>
                    <a:pt x="4838" y="10582"/>
                  </a:moveTo>
                  <a:lnTo>
                    <a:pt x="4869" y="10582"/>
                  </a:lnTo>
                  <a:lnTo>
                    <a:pt x="4869" y="10750"/>
                  </a:lnTo>
                  <a:lnTo>
                    <a:pt x="5011" y="10750"/>
                  </a:lnTo>
                  <a:lnTo>
                    <a:pt x="5011" y="10582"/>
                  </a:lnTo>
                  <a:lnTo>
                    <a:pt x="5043" y="10582"/>
                  </a:lnTo>
                  <a:lnTo>
                    <a:pt x="5059" y="10582"/>
                  </a:lnTo>
                  <a:moveTo>
                    <a:pt x="4838" y="10551"/>
                  </a:moveTo>
                  <a:lnTo>
                    <a:pt x="4901" y="10551"/>
                  </a:lnTo>
                  <a:lnTo>
                    <a:pt x="4901" y="10719"/>
                  </a:lnTo>
                  <a:lnTo>
                    <a:pt x="4980" y="10719"/>
                  </a:lnTo>
                  <a:lnTo>
                    <a:pt x="4980" y="10551"/>
                  </a:lnTo>
                  <a:lnTo>
                    <a:pt x="5059" y="10551"/>
                  </a:lnTo>
                  <a:moveTo>
                    <a:pt x="5059" y="10582"/>
                  </a:moveTo>
                  <a:lnTo>
                    <a:pt x="5091" y="10582"/>
                  </a:lnTo>
                  <a:lnTo>
                    <a:pt x="5091" y="10750"/>
                  </a:lnTo>
                  <a:lnTo>
                    <a:pt x="5232" y="10750"/>
                  </a:lnTo>
                  <a:lnTo>
                    <a:pt x="5232" y="10582"/>
                  </a:lnTo>
                  <a:lnTo>
                    <a:pt x="5264" y="10582"/>
                  </a:lnTo>
                  <a:lnTo>
                    <a:pt x="5280" y="10582"/>
                  </a:lnTo>
                  <a:moveTo>
                    <a:pt x="5059" y="10551"/>
                  </a:moveTo>
                  <a:lnTo>
                    <a:pt x="5122" y="10551"/>
                  </a:lnTo>
                  <a:lnTo>
                    <a:pt x="5122" y="10719"/>
                  </a:lnTo>
                  <a:lnTo>
                    <a:pt x="5201" y="10719"/>
                  </a:lnTo>
                  <a:lnTo>
                    <a:pt x="5201" y="10551"/>
                  </a:lnTo>
                  <a:lnTo>
                    <a:pt x="5280" y="10551"/>
                  </a:lnTo>
                  <a:moveTo>
                    <a:pt x="5280" y="10582"/>
                  </a:moveTo>
                  <a:lnTo>
                    <a:pt x="5311" y="10582"/>
                  </a:lnTo>
                  <a:lnTo>
                    <a:pt x="5311" y="10750"/>
                  </a:lnTo>
                  <a:lnTo>
                    <a:pt x="5453" y="10750"/>
                  </a:lnTo>
                  <a:lnTo>
                    <a:pt x="5453" y="10582"/>
                  </a:lnTo>
                  <a:lnTo>
                    <a:pt x="5485" y="10582"/>
                  </a:lnTo>
                  <a:lnTo>
                    <a:pt x="5501" y="10582"/>
                  </a:lnTo>
                  <a:moveTo>
                    <a:pt x="5280" y="10551"/>
                  </a:moveTo>
                  <a:lnTo>
                    <a:pt x="5343" y="10551"/>
                  </a:lnTo>
                  <a:lnTo>
                    <a:pt x="5343" y="10719"/>
                  </a:lnTo>
                  <a:lnTo>
                    <a:pt x="5422" y="10719"/>
                  </a:lnTo>
                  <a:lnTo>
                    <a:pt x="5422" y="10551"/>
                  </a:lnTo>
                  <a:lnTo>
                    <a:pt x="5501" y="10551"/>
                  </a:lnTo>
                  <a:moveTo>
                    <a:pt x="5501" y="10582"/>
                  </a:moveTo>
                  <a:lnTo>
                    <a:pt x="5532" y="10582"/>
                  </a:lnTo>
                  <a:lnTo>
                    <a:pt x="5532" y="10750"/>
                  </a:lnTo>
                  <a:lnTo>
                    <a:pt x="5674" y="10750"/>
                  </a:lnTo>
                  <a:lnTo>
                    <a:pt x="5674" y="10582"/>
                  </a:lnTo>
                  <a:lnTo>
                    <a:pt x="5706" y="10582"/>
                  </a:lnTo>
                  <a:lnTo>
                    <a:pt x="5721" y="10582"/>
                  </a:lnTo>
                  <a:moveTo>
                    <a:pt x="5501" y="10551"/>
                  </a:moveTo>
                  <a:lnTo>
                    <a:pt x="5563" y="10551"/>
                  </a:lnTo>
                  <a:lnTo>
                    <a:pt x="5563" y="10719"/>
                  </a:lnTo>
                  <a:lnTo>
                    <a:pt x="5643" y="10719"/>
                  </a:lnTo>
                  <a:lnTo>
                    <a:pt x="5643" y="10551"/>
                  </a:lnTo>
                  <a:lnTo>
                    <a:pt x="5721" y="10551"/>
                  </a:lnTo>
                  <a:moveTo>
                    <a:pt x="5721" y="10582"/>
                  </a:moveTo>
                  <a:lnTo>
                    <a:pt x="5753" y="10582"/>
                  </a:lnTo>
                  <a:lnTo>
                    <a:pt x="5753" y="10750"/>
                  </a:lnTo>
                  <a:lnTo>
                    <a:pt x="5895" y="10750"/>
                  </a:lnTo>
                  <a:lnTo>
                    <a:pt x="5895" y="10582"/>
                  </a:lnTo>
                  <a:lnTo>
                    <a:pt x="5926" y="10582"/>
                  </a:lnTo>
                  <a:lnTo>
                    <a:pt x="5942" y="10582"/>
                  </a:lnTo>
                  <a:moveTo>
                    <a:pt x="5721" y="10551"/>
                  </a:moveTo>
                  <a:lnTo>
                    <a:pt x="5785" y="10551"/>
                  </a:lnTo>
                  <a:lnTo>
                    <a:pt x="5785" y="10719"/>
                  </a:lnTo>
                  <a:lnTo>
                    <a:pt x="5863" y="10719"/>
                  </a:lnTo>
                  <a:lnTo>
                    <a:pt x="5863" y="10551"/>
                  </a:lnTo>
                  <a:lnTo>
                    <a:pt x="5942" y="10551"/>
                  </a:lnTo>
                  <a:moveTo>
                    <a:pt x="5942" y="10582"/>
                  </a:moveTo>
                  <a:lnTo>
                    <a:pt x="5974" y="10582"/>
                  </a:lnTo>
                  <a:lnTo>
                    <a:pt x="5974" y="10750"/>
                  </a:lnTo>
                  <a:lnTo>
                    <a:pt x="6116" y="10750"/>
                  </a:lnTo>
                  <a:lnTo>
                    <a:pt x="6116" y="10582"/>
                  </a:lnTo>
                  <a:lnTo>
                    <a:pt x="6147" y="10582"/>
                  </a:lnTo>
                  <a:lnTo>
                    <a:pt x="6163" y="10582"/>
                  </a:lnTo>
                  <a:moveTo>
                    <a:pt x="5942" y="10551"/>
                  </a:moveTo>
                  <a:lnTo>
                    <a:pt x="6006" y="10551"/>
                  </a:lnTo>
                  <a:lnTo>
                    <a:pt x="6006" y="10719"/>
                  </a:lnTo>
                  <a:lnTo>
                    <a:pt x="6084" y="10719"/>
                  </a:lnTo>
                  <a:lnTo>
                    <a:pt x="6084" y="10551"/>
                  </a:lnTo>
                  <a:lnTo>
                    <a:pt x="6163" y="10551"/>
                  </a:lnTo>
                  <a:moveTo>
                    <a:pt x="6163" y="10582"/>
                  </a:moveTo>
                  <a:lnTo>
                    <a:pt x="6195" y="10582"/>
                  </a:lnTo>
                  <a:lnTo>
                    <a:pt x="6195" y="10750"/>
                  </a:lnTo>
                  <a:lnTo>
                    <a:pt x="6337" y="10750"/>
                  </a:lnTo>
                  <a:lnTo>
                    <a:pt x="6337" y="10582"/>
                  </a:lnTo>
                  <a:lnTo>
                    <a:pt x="6368" y="10582"/>
                  </a:lnTo>
                  <a:lnTo>
                    <a:pt x="6384" y="10582"/>
                  </a:lnTo>
                  <a:moveTo>
                    <a:pt x="6163" y="10551"/>
                  </a:moveTo>
                  <a:lnTo>
                    <a:pt x="6226" y="10551"/>
                  </a:lnTo>
                  <a:lnTo>
                    <a:pt x="6226" y="10719"/>
                  </a:lnTo>
                  <a:lnTo>
                    <a:pt x="6305" y="10719"/>
                  </a:lnTo>
                  <a:lnTo>
                    <a:pt x="6305" y="10551"/>
                  </a:lnTo>
                  <a:lnTo>
                    <a:pt x="6384" y="10551"/>
                  </a:lnTo>
                  <a:moveTo>
                    <a:pt x="6384" y="10582"/>
                  </a:moveTo>
                  <a:lnTo>
                    <a:pt x="6415" y="10582"/>
                  </a:lnTo>
                  <a:lnTo>
                    <a:pt x="6415" y="10750"/>
                  </a:lnTo>
                  <a:lnTo>
                    <a:pt x="6558" y="10750"/>
                  </a:lnTo>
                  <a:lnTo>
                    <a:pt x="6558" y="10582"/>
                  </a:lnTo>
                  <a:lnTo>
                    <a:pt x="6589" y="10582"/>
                  </a:lnTo>
                  <a:lnTo>
                    <a:pt x="6605" y="10582"/>
                  </a:lnTo>
                  <a:moveTo>
                    <a:pt x="6384" y="10551"/>
                  </a:moveTo>
                  <a:lnTo>
                    <a:pt x="6447" y="10551"/>
                  </a:lnTo>
                  <a:lnTo>
                    <a:pt x="6447" y="10719"/>
                  </a:lnTo>
                  <a:lnTo>
                    <a:pt x="6526" y="10719"/>
                  </a:lnTo>
                  <a:lnTo>
                    <a:pt x="6526" y="10551"/>
                  </a:lnTo>
                  <a:lnTo>
                    <a:pt x="6605" y="10551"/>
                  </a:lnTo>
                  <a:moveTo>
                    <a:pt x="6605" y="10582"/>
                  </a:moveTo>
                  <a:lnTo>
                    <a:pt x="6636" y="10582"/>
                  </a:lnTo>
                  <a:lnTo>
                    <a:pt x="6636" y="10750"/>
                  </a:lnTo>
                  <a:lnTo>
                    <a:pt x="6778" y="10750"/>
                  </a:lnTo>
                  <a:lnTo>
                    <a:pt x="6778" y="10582"/>
                  </a:lnTo>
                  <a:lnTo>
                    <a:pt x="6810" y="10582"/>
                  </a:lnTo>
                  <a:lnTo>
                    <a:pt x="6825" y="10582"/>
                  </a:lnTo>
                  <a:moveTo>
                    <a:pt x="6605" y="10551"/>
                  </a:moveTo>
                  <a:lnTo>
                    <a:pt x="6668" y="10551"/>
                  </a:lnTo>
                  <a:lnTo>
                    <a:pt x="6668" y="10719"/>
                  </a:lnTo>
                  <a:lnTo>
                    <a:pt x="6747" y="10719"/>
                  </a:lnTo>
                  <a:lnTo>
                    <a:pt x="6747" y="10551"/>
                  </a:lnTo>
                  <a:lnTo>
                    <a:pt x="6825" y="10551"/>
                  </a:lnTo>
                  <a:moveTo>
                    <a:pt x="6825" y="10582"/>
                  </a:moveTo>
                  <a:lnTo>
                    <a:pt x="6857" y="10582"/>
                  </a:lnTo>
                  <a:lnTo>
                    <a:pt x="6857" y="10750"/>
                  </a:lnTo>
                  <a:lnTo>
                    <a:pt x="6999" y="10750"/>
                  </a:lnTo>
                  <a:lnTo>
                    <a:pt x="6999" y="10582"/>
                  </a:lnTo>
                  <a:lnTo>
                    <a:pt x="7031" y="10582"/>
                  </a:lnTo>
                  <a:lnTo>
                    <a:pt x="7046" y="10582"/>
                  </a:lnTo>
                  <a:moveTo>
                    <a:pt x="6825" y="10551"/>
                  </a:moveTo>
                  <a:lnTo>
                    <a:pt x="6889" y="10551"/>
                  </a:lnTo>
                  <a:lnTo>
                    <a:pt x="6889" y="10719"/>
                  </a:lnTo>
                  <a:lnTo>
                    <a:pt x="6967" y="10719"/>
                  </a:lnTo>
                  <a:lnTo>
                    <a:pt x="6967" y="10551"/>
                  </a:lnTo>
                  <a:lnTo>
                    <a:pt x="7046" y="10551"/>
                  </a:lnTo>
                  <a:moveTo>
                    <a:pt x="7046" y="10582"/>
                  </a:moveTo>
                  <a:lnTo>
                    <a:pt x="7078" y="10582"/>
                  </a:lnTo>
                  <a:lnTo>
                    <a:pt x="7078" y="10750"/>
                  </a:lnTo>
                  <a:lnTo>
                    <a:pt x="7220" y="10750"/>
                  </a:lnTo>
                  <a:lnTo>
                    <a:pt x="7220" y="10582"/>
                  </a:lnTo>
                  <a:lnTo>
                    <a:pt x="7252" y="10582"/>
                  </a:lnTo>
                  <a:lnTo>
                    <a:pt x="7267" y="10582"/>
                  </a:lnTo>
                  <a:moveTo>
                    <a:pt x="7046" y="10551"/>
                  </a:moveTo>
                  <a:lnTo>
                    <a:pt x="7110" y="10551"/>
                  </a:lnTo>
                  <a:lnTo>
                    <a:pt x="7110" y="10719"/>
                  </a:lnTo>
                  <a:lnTo>
                    <a:pt x="7188" y="10719"/>
                  </a:lnTo>
                  <a:lnTo>
                    <a:pt x="7188" y="10551"/>
                  </a:lnTo>
                  <a:lnTo>
                    <a:pt x="7267" y="10551"/>
                  </a:lnTo>
                  <a:moveTo>
                    <a:pt x="7267" y="10582"/>
                  </a:moveTo>
                  <a:lnTo>
                    <a:pt x="7299" y="10582"/>
                  </a:lnTo>
                  <a:lnTo>
                    <a:pt x="7299" y="10750"/>
                  </a:lnTo>
                  <a:lnTo>
                    <a:pt x="7441" y="10750"/>
                  </a:lnTo>
                  <a:lnTo>
                    <a:pt x="7441" y="10582"/>
                  </a:lnTo>
                  <a:lnTo>
                    <a:pt x="7472" y="10582"/>
                  </a:lnTo>
                  <a:lnTo>
                    <a:pt x="7488" y="10582"/>
                  </a:lnTo>
                  <a:moveTo>
                    <a:pt x="7267" y="10551"/>
                  </a:moveTo>
                  <a:lnTo>
                    <a:pt x="7330" y="10551"/>
                  </a:lnTo>
                  <a:lnTo>
                    <a:pt x="7330" y="10719"/>
                  </a:lnTo>
                  <a:lnTo>
                    <a:pt x="7409" y="10719"/>
                  </a:lnTo>
                  <a:lnTo>
                    <a:pt x="7409" y="10551"/>
                  </a:lnTo>
                  <a:lnTo>
                    <a:pt x="7488" y="10551"/>
                  </a:lnTo>
                  <a:moveTo>
                    <a:pt x="7488" y="10582"/>
                  </a:moveTo>
                  <a:lnTo>
                    <a:pt x="7519" y="10582"/>
                  </a:lnTo>
                  <a:lnTo>
                    <a:pt x="7519" y="10750"/>
                  </a:lnTo>
                  <a:lnTo>
                    <a:pt x="7662" y="10750"/>
                  </a:lnTo>
                  <a:lnTo>
                    <a:pt x="7662" y="10582"/>
                  </a:lnTo>
                  <a:lnTo>
                    <a:pt x="7693" y="10582"/>
                  </a:lnTo>
                  <a:lnTo>
                    <a:pt x="7709" y="10582"/>
                  </a:lnTo>
                  <a:moveTo>
                    <a:pt x="7488" y="10551"/>
                  </a:moveTo>
                  <a:lnTo>
                    <a:pt x="7551" y="10551"/>
                  </a:lnTo>
                  <a:lnTo>
                    <a:pt x="7551" y="10719"/>
                  </a:lnTo>
                  <a:lnTo>
                    <a:pt x="7630" y="10719"/>
                  </a:lnTo>
                  <a:lnTo>
                    <a:pt x="7630" y="10551"/>
                  </a:lnTo>
                  <a:lnTo>
                    <a:pt x="7709" y="10551"/>
                  </a:lnTo>
                  <a:moveTo>
                    <a:pt x="7709" y="10582"/>
                  </a:moveTo>
                  <a:lnTo>
                    <a:pt x="7740" y="10582"/>
                  </a:lnTo>
                  <a:lnTo>
                    <a:pt x="7740" y="10750"/>
                  </a:lnTo>
                  <a:lnTo>
                    <a:pt x="7882" y="10750"/>
                  </a:lnTo>
                  <a:lnTo>
                    <a:pt x="7882" y="10582"/>
                  </a:lnTo>
                  <a:lnTo>
                    <a:pt x="7914" y="10582"/>
                  </a:lnTo>
                  <a:lnTo>
                    <a:pt x="7930" y="10582"/>
                  </a:lnTo>
                  <a:moveTo>
                    <a:pt x="7709" y="10551"/>
                  </a:moveTo>
                  <a:lnTo>
                    <a:pt x="7772" y="10551"/>
                  </a:lnTo>
                  <a:lnTo>
                    <a:pt x="7772" y="10719"/>
                  </a:lnTo>
                  <a:lnTo>
                    <a:pt x="7851" y="10719"/>
                  </a:lnTo>
                  <a:lnTo>
                    <a:pt x="7851" y="10551"/>
                  </a:lnTo>
                  <a:lnTo>
                    <a:pt x="7930" y="10551"/>
                  </a:lnTo>
                  <a:moveTo>
                    <a:pt x="7930" y="10582"/>
                  </a:moveTo>
                  <a:lnTo>
                    <a:pt x="7961" y="10582"/>
                  </a:lnTo>
                  <a:lnTo>
                    <a:pt x="7961" y="10750"/>
                  </a:lnTo>
                  <a:lnTo>
                    <a:pt x="8103" y="10750"/>
                  </a:lnTo>
                  <a:lnTo>
                    <a:pt x="8103" y="10582"/>
                  </a:lnTo>
                  <a:lnTo>
                    <a:pt x="8135" y="10582"/>
                  </a:lnTo>
                  <a:lnTo>
                    <a:pt x="8151" y="10582"/>
                  </a:lnTo>
                  <a:moveTo>
                    <a:pt x="7930" y="10551"/>
                  </a:moveTo>
                  <a:lnTo>
                    <a:pt x="7993" y="10551"/>
                  </a:lnTo>
                  <a:lnTo>
                    <a:pt x="7993" y="10719"/>
                  </a:lnTo>
                  <a:lnTo>
                    <a:pt x="8072" y="10719"/>
                  </a:lnTo>
                  <a:lnTo>
                    <a:pt x="8072" y="10551"/>
                  </a:lnTo>
                  <a:lnTo>
                    <a:pt x="8151" y="10551"/>
                  </a:lnTo>
                  <a:moveTo>
                    <a:pt x="8151" y="10582"/>
                  </a:moveTo>
                  <a:lnTo>
                    <a:pt x="8182" y="10582"/>
                  </a:lnTo>
                  <a:lnTo>
                    <a:pt x="8182" y="10750"/>
                  </a:lnTo>
                  <a:lnTo>
                    <a:pt x="8324" y="10750"/>
                  </a:lnTo>
                  <a:lnTo>
                    <a:pt x="8324" y="10582"/>
                  </a:lnTo>
                  <a:lnTo>
                    <a:pt x="8356" y="10582"/>
                  </a:lnTo>
                  <a:lnTo>
                    <a:pt x="8371" y="10582"/>
                  </a:lnTo>
                  <a:moveTo>
                    <a:pt x="8151" y="10551"/>
                  </a:moveTo>
                  <a:lnTo>
                    <a:pt x="8214" y="10551"/>
                  </a:lnTo>
                  <a:lnTo>
                    <a:pt x="8214" y="10719"/>
                  </a:lnTo>
                  <a:lnTo>
                    <a:pt x="8293" y="10719"/>
                  </a:lnTo>
                  <a:lnTo>
                    <a:pt x="8293" y="10551"/>
                  </a:lnTo>
                  <a:lnTo>
                    <a:pt x="8371" y="10551"/>
                  </a:lnTo>
                  <a:moveTo>
                    <a:pt x="8371" y="10582"/>
                  </a:moveTo>
                  <a:lnTo>
                    <a:pt x="8403" y="10582"/>
                  </a:lnTo>
                  <a:lnTo>
                    <a:pt x="8403" y="10750"/>
                  </a:lnTo>
                  <a:lnTo>
                    <a:pt x="8545" y="10750"/>
                  </a:lnTo>
                  <a:lnTo>
                    <a:pt x="8545" y="10582"/>
                  </a:lnTo>
                  <a:lnTo>
                    <a:pt x="8576" y="10582"/>
                  </a:lnTo>
                  <a:lnTo>
                    <a:pt x="8592" y="10582"/>
                  </a:lnTo>
                  <a:moveTo>
                    <a:pt x="8371" y="10551"/>
                  </a:moveTo>
                  <a:lnTo>
                    <a:pt x="8434" y="10551"/>
                  </a:lnTo>
                  <a:lnTo>
                    <a:pt x="8434" y="10719"/>
                  </a:lnTo>
                  <a:lnTo>
                    <a:pt x="8514" y="10719"/>
                  </a:lnTo>
                  <a:lnTo>
                    <a:pt x="8514" y="10551"/>
                  </a:lnTo>
                  <a:lnTo>
                    <a:pt x="8592" y="10551"/>
                  </a:lnTo>
                  <a:moveTo>
                    <a:pt x="8592" y="10582"/>
                  </a:moveTo>
                  <a:lnTo>
                    <a:pt x="8624" y="10582"/>
                  </a:lnTo>
                  <a:lnTo>
                    <a:pt x="8624" y="10750"/>
                  </a:lnTo>
                  <a:lnTo>
                    <a:pt x="8766" y="10750"/>
                  </a:lnTo>
                  <a:lnTo>
                    <a:pt x="8766" y="10582"/>
                  </a:lnTo>
                  <a:lnTo>
                    <a:pt x="8797" y="10582"/>
                  </a:lnTo>
                  <a:lnTo>
                    <a:pt x="8813" y="10582"/>
                  </a:lnTo>
                  <a:moveTo>
                    <a:pt x="8592" y="10551"/>
                  </a:moveTo>
                  <a:lnTo>
                    <a:pt x="8655" y="10551"/>
                  </a:lnTo>
                  <a:lnTo>
                    <a:pt x="8655" y="10719"/>
                  </a:lnTo>
                  <a:lnTo>
                    <a:pt x="8734" y="10719"/>
                  </a:lnTo>
                  <a:lnTo>
                    <a:pt x="8734" y="10551"/>
                  </a:lnTo>
                  <a:lnTo>
                    <a:pt x="8813" y="10551"/>
                  </a:lnTo>
                  <a:moveTo>
                    <a:pt x="8813" y="10582"/>
                  </a:moveTo>
                  <a:lnTo>
                    <a:pt x="8845" y="10582"/>
                  </a:lnTo>
                  <a:lnTo>
                    <a:pt x="8845" y="10750"/>
                  </a:lnTo>
                  <a:lnTo>
                    <a:pt x="8987" y="10750"/>
                  </a:lnTo>
                  <a:lnTo>
                    <a:pt x="8987" y="10582"/>
                  </a:lnTo>
                  <a:lnTo>
                    <a:pt x="9018" y="10582"/>
                  </a:lnTo>
                  <a:lnTo>
                    <a:pt x="9034" y="10582"/>
                  </a:lnTo>
                  <a:moveTo>
                    <a:pt x="8813" y="10551"/>
                  </a:moveTo>
                  <a:lnTo>
                    <a:pt x="8876" y="10551"/>
                  </a:lnTo>
                  <a:lnTo>
                    <a:pt x="8876" y="10719"/>
                  </a:lnTo>
                  <a:lnTo>
                    <a:pt x="8955" y="10719"/>
                  </a:lnTo>
                  <a:lnTo>
                    <a:pt x="8955" y="10551"/>
                  </a:lnTo>
                  <a:lnTo>
                    <a:pt x="9034" y="10551"/>
                  </a:lnTo>
                  <a:moveTo>
                    <a:pt x="9034" y="10582"/>
                  </a:moveTo>
                  <a:lnTo>
                    <a:pt x="9066" y="10582"/>
                  </a:lnTo>
                  <a:lnTo>
                    <a:pt x="9066" y="10750"/>
                  </a:lnTo>
                  <a:lnTo>
                    <a:pt x="9208" y="10750"/>
                  </a:lnTo>
                  <a:lnTo>
                    <a:pt x="9208" y="10582"/>
                  </a:lnTo>
                  <a:lnTo>
                    <a:pt x="9239" y="10582"/>
                  </a:lnTo>
                  <a:lnTo>
                    <a:pt x="9255" y="10582"/>
                  </a:lnTo>
                  <a:moveTo>
                    <a:pt x="9034" y="10551"/>
                  </a:moveTo>
                  <a:lnTo>
                    <a:pt x="9097" y="10551"/>
                  </a:lnTo>
                  <a:lnTo>
                    <a:pt x="9097" y="10719"/>
                  </a:lnTo>
                  <a:lnTo>
                    <a:pt x="9176" y="10719"/>
                  </a:lnTo>
                  <a:lnTo>
                    <a:pt x="9176" y="10551"/>
                  </a:lnTo>
                  <a:lnTo>
                    <a:pt x="9255" y="10551"/>
                  </a:lnTo>
                  <a:moveTo>
                    <a:pt x="9255" y="10582"/>
                  </a:moveTo>
                  <a:lnTo>
                    <a:pt x="9286" y="10582"/>
                  </a:lnTo>
                  <a:lnTo>
                    <a:pt x="9286" y="10750"/>
                  </a:lnTo>
                  <a:lnTo>
                    <a:pt x="9428" y="10750"/>
                  </a:lnTo>
                  <a:lnTo>
                    <a:pt x="9428" y="10582"/>
                  </a:lnTo>
                  <a:lnTo>
                    <a:pt x="9460" y="10582"/>
                  </a:lnTo>
                  <a:lnTo>
                    <a:pt x="9475" y="10582"/>
                  </a:lnTo>
                  <a:moveTo>
                    <a:pt x="9255" y="10551"/>
                  </a:moveTo>
                  <a:lnTo>
                    <a:pt x="9318" y="10551"/>
                  </a:lnTo>
                  <a:lnTo>
                    <a:pt x="9318" y="10719"/>
                  </a:lnTo>
                  <a:lnTo>
                    <a:pt x="9397" y="10719"/>
                  </a:lnTo>
                  <a:lnTo>
                    <a:pt x="9397" y="10551"/>
                  </a:lnTo>
                  <a:lnTo>
                    <a:pt x="9475" y="10551"/>
                  </a:lnTo>
                  <a:moveTo>
                    <a:pt x="9475" y="10582"/>
                  </a:moveTo>
                  <a:lnTo>
                    <a:pt x="9507" y="10582"/>
                  </a:lnTo>
                  <a:lnTo>
                    <a:pt x="9507" y="10750"/>
                  </a:lnTo>
                  <a:lnTo>
                    <a:pt x="9649" y="10750"/>
                  </a:lnTo>
                  <a:lnTo>
                    <a:pt x="9649" y="10582"/>
                  </a:lnTo>
                  <a:lnTo>
                    <a:pt x="9680" y="10582"/>
                  </a:lnTo>
                  <a:lnTo>
                    <a:pt x="9696" y="10582"/>
                  </a:lnTo>
                  <a:moveTo>
                    <a:pt x="9475" y="10551"/>
                  </a:moveTo>
                  <a:lnTo>
                    <a:pt x="9539" y="10551"/>
                  </a:lnTo>
                  <a:lnTo>
                    <a:pt x="9539" y="10719"/>
                  </a:lnTo>
                  <a:lnTo>
                    <a:pt x="9618" y="10719"/>
                  </a:lnTo>
                  <a:lnTo>
                    <a:pt x="9618" y="10551"/>
                  </a:lnTo>
                  <a:lnTo>
                    <a:pt x="9696" y="10551"/>
                  </a:lnTo>
                  <a:moveTo>
                    <a:pt x="9696" y="10582"/>
                  </a:moveTo>
                  <a:lnTo>
                    <a:pt x="9728" y="10582"/>
                  </a:lnTo>
                  <a:lnTo>
                    <a:pt x="9728" y="10750"/>
                  </a:lnTo>
                  <a:lnTo>
                    <a:pt x="9870" y="10750"/>
                  </a:lnTo>
                  <a:lnTo>
                    <a:pt x="9870" y="10582"/>
                  </a:lnTo>
                  <a:lnTo>
                    <a:pt x="9902" y="10582"/>
                  </a:lnTo>
                  <a:lnTo>
                    <a:pt x="9917" y="10582"/>
                  </a:lnTo>
                  <a:moveTo>
                    <a:pt x="9696" y="10551"/>
                  </a:moveTo>
                  <a:lnTo>
                    <a:pt x="9760" y="10551"/>
                  </a:lnTo>
                  <a:lnTo>
                    <a:pt x="9760" y="10719"/>
                  </a:lnTo>
                  <a:lnTo>
                    <a:pt x="9838" y="10719"/>
                  </a:lnTo>
                  <a:lnTo>
                    <a:pt x="9838" y="10551"/>
                  </a:lnTo>
                  <a:lnTo>
                    <a:pt x="9917" y="10551"/>
                  </a:lnTo>
                  <a:moveTo>
                    <a:pt x="9917" y="10582"/>
                  </a:moveTo>
                  <a:lnTo>
                    <a:pt x="9949" y="10582"/>
                  </a:lnTo>
                  <a:lnTo>
                    <a:pt x="9949" y="10750"/>
                  </a:lnTo>
                  <a:lnTo>
                    <a:pt x="10091" y="10750"/>
                  </a:lnTo>
                  <a:lnTo>
                    <a:pt x="10091" y="10582"/>
                  </a:lnTo>
                  <a:lnTo>
                    <a:pt x="10122" y="10582"/>
                  </a:lnTo>
                  <a:lnTo>
                    <a:pt x="10138" y="10582"/>
                  </a:lnTo>
                  <a:moveTo>
                    <a:pt x="9917" y="10551"/>
                  </a:moveTo>
                  <a:lnTo>
                    <a:pt x="9980" y="10551"/>
                  </a:lnTo>
                  <a:lnTo>
                    <a:pt x="9980" y="10719"/>
                  </a:lnTo>
                  <a:lnTo>
                    <a:pt x="10059" y="10719"/>
                  </a:lnTo>
                  <a:lnTo>
                    <a:pt x="10059" y="10551"/>
                  </a:lnTo>
                  <a:lnTo>
                    <a:pt x="10138" y="10551"/>
                  </a:lnTo>
                  <a:moveTo>
                    <a:pt x="10138" y="10582"/>
                  </a:moveTo>
                  <a:lnTo>
                    <a:pt x="10170" y="10582"/>
                  </a:lnTo>
                  <a:lnTo>
                    <a:pt x="10170" y="10750"/>
                  </a:lnTo>
                  <a:lnTo>
                    <a:pt x="10312" y="10750"/>
                  </a:lnTo>
                  <a:lnTo>
                    <a:pt x="10312" y="10582"/>
                  </a:lnTo>
                  <a:lnTo>
                    <a:pt x="10343" y="10582"/>
                  </a:lnTo>
                  <a:lnTo>
                    <a:pt x="10359" y="10582"/>
                  </a:lnTo>
                  <a:moveTo>
                    <a:pt x="10138" y="10551"/>
                  </a:moveTo>
                  <a:lnTo>
                    <a:pt x="10201" y="10551"/>
                  </a:lnTo>
                  <a:lnTo>
                    <a:pt x="10201" y="10719"/>
                  </a:lnTo>
                  <a:lnTo>
                    <a:pt x="10280" y="10719"/>
                  </a:lnTo>
                  <a:lnTo>
                    <a:pt x="10280" y="10551"/>
                  </a:lnTo>
                  <a:lnTo>
                    <a:pt x="10359" y="10551"/>
                  </a:lnTo>
                  <a:moveTo>
                    <a:pt x="10359" y="10582"/>
                  </a:moveTo>
                  <a:lnTo>
                    <a:pt x="10390" y="10582"/>
                  </a:lnTo>
                  <a:lnTo>
                    <a:pt x="10390" y="10750"/>
                  </a:lnTo>
                  <a:lnTo>
                    <a:pt x="10532" y="10750"/>
                  </a:lnTo>
                  <a:lnTo>
                    <a:pt x="10532" y="10582"/>
                  </a:lnTo>
                  <a:lnTo>
                    <a:pt x="10564" y="10582"/>
                  </a:lnTo>
                  <a:lnTo>
                    <a:pt x="10580" y="10582"/>
                  </a:lnTo>
                  <a:moveTo>
                    <a:pt x="10359" y="10551"/>
                  </a:moveTo>
                  <a:lnTo>
                    <a:pt x="10422" y="10551"/>
                  </a:lnTo>
                  <a:lnTo>
                    <a:pt x="10422" y="10719"/>
                  </a:lnTo>
                  <a:lnTo>
                    <a:pt x="10501" y="10719"/>
                  </a:lnTo>
                  <a:lnTo>
                    <a:pt x="10501" y="10551"/>
                  </a:lnTo>
                  <a:lnTo>
                    <a:pt x="10580" y="10551"/>
                  </a:lnTo>
                  <a:moveTo>
                    <a:pt x="10580" y="10582"/>
                  </a:moveTo>
                  <a:lnTo>
                    <a:pt x="10611" y="10582"/>
                  </a:lnTo>
                  <a:lnTo>
                    <a:pt x="10611" y="10750"/>
                  </a:lnTo>
                  <a:lnTo>
                    <a:pt x="10753" y="10750"/>
                  </a:lnTo>
                  <a:lnTo>
                    <a:pt x="10753" y="10582"/>
                  </a:lnTo>
                  <a:lnTo>
                    <a:pt x="10785" y="10582"/>
                  </a:lnTo>
                  <a:lnTo>
                    <a:pt x="10801" y="10582"/>
                  </a:lnTo>
                  <a:moveTo>
                    <a:pt x="10580" y="10551"/>
                  </a:moveTo>
                  <a:lnTo>
                    <a:pt x="10643" y="10551"/>
                  </a:lnTo>
                  <a:lnTo>
                    <a:pt x="10643" y="10719"/>
                  </a:lnTo>
                  <a:lnTo>
                    <a:pt x="10722" y="10719"/>
                  </a:lnTo>
                  <a:lnTo>
                    <a:pt x="10722" y="10551"/>
                  </a:lnTo>
                  <a:lnTo>
                    <a:pt x="10801" y="10551"/>
                  </a:lnTo>
                  <a:moveTo>
                    <a:pt x="10801" y="10582"/>
                  </a:moveTo>
                  <a:lnTo>
                    <a:pt x="10832" y="10582"/>
                  </a:lnTo>
                  <a:lnTo>
                    <a:pt x="10832" y="10750"/>
                  </a:lnTo>
                  <a:lnTo>
                    <a:pt x="10974" y="10750"/>
                  </a:lnTo>
                  <a:lnTo>
                    <a:pt x="10974" y="10582"/>
                  </a:lnTo>
                  <a:lnTo>
                    <a:pt x="11006" y="10582"/>
                  </a:lnTo>
                  <a:lnTo>
                    <a:pt x="11022" y="10582"/>
                  </a:lnTo>
                  <a:moveTo>
                    <a:pt x="10801" y="10551"/>
                  </a:moveTo>
                  <a:lnTo>
                    <a:pt x="10864" y="10551"/>
                  </a:lnTo>
                  <a:lnTo>
                    <a:pt x="10864" y="10719"/>
                  </a:lnTo>
                  <a:lnTo>
                    <a:pt x="10942" y="10719"/>
                  </a:lnTo>
                  <a:lnTo>
                    <a:pt x="10942" y="10551"/>
                  </a:lnTo>
                  <a:lnTo>
                    <a:pt x="11022" y="10551"/>
                  </a:lnTo>
                  <a:moveTo>
                    <a:pt x="11022" y="10582"/>
                  </a:moveTo>
                  <a:lnTo>
                    <a:pt x="11053" y="10582"/>
                  </a:lnTo>
                  <a:lnTo>
                    <a:pt x="11053" y="10750"/>
                  </a:lnTo>
                  <a:lnTo>
                    <a:pt x="11195" y="10750"/>
                  </a:lnTo>
                  <a:lnTo>
                    <a:pt x="11195" y="10582"/>
                  </a:lnTo>
                  <a:lnTo>
                    <a:pt x="11226" y="10582"/>
                  </a:lnTo>
                  <a:lnTo>
                    <a:pt x="11242" y="10582"/>
                  </a:lnTo>
                  <a:moveTo>
                    <a:pt x="11022" y="10551"/>
                  </a:moveTo>
                  <a:lnTo>
                    <a:pt x="11084" y="10551"/>
                  </a:lnTo>
                  <a:lnTo>
                    <a:pt x="11084" y="10719"/>
                  </a:lnTo>
                  <a:lnTo>
                    <a:pt x="11164" y="10719"/>
                  </a:lnTo>
                  <a:lnTo>
                    <a:pt x="11164" y="10551"/>
                  </a:lnTo>
                  <a:lnTo>
                    <a:pt x="11242" y="10551"/>
                  </a:lnTo>
                  <a:moveTo>
                    <a:pt x="11242" y="10582"/>
                  </a:moveTo>
                  <a:lnTo>
                    <a:pt x="11274" y="10582"/>
                  </a:lnTo>
                  <a:lnTo>
                    <a:pt x="11274" y="10750"/>
                  </a:lnTo>
                  <a:lnTo>
                    <a:pt x="11416" y="10750"/>
                  </a:lnTo>
                  <a:lnTo>
                    <a:pt x="11416" y="10582"/>
                  </a:lnTo>
                  <a:lnTo>
                    <a:pt x="11447" y="10582"/>
                  </a:lnTo>
                  <a:lnTo>
                    <a:pt x="11463" y="10582"/>
                  </a:lnTo>
                  <a:moveTo>
                    <a:pt x="11242" y="10551"/>
                  </a:moveTo>
                  <a:lnTo>
                    <a:pt x="11305" y="10551"/>
                  </a:lnTo>
                  <a:lnTo>
                    <a:pt x="11305" y="10719"/>
                  </a:lnTo>
                  <a:lnTo>
                    <a:pt x="11384" y="10719"/>
                  </a:lnTo>
                  <a:lnTo>
                    <a:pt x="11384" y="10551"/>
                  </a:lnTo>
                  <a:lnTo>
                    <a:pt x="11463" y="10551"/>
                  </a:lnTo>
                  <a:moveTo>
                    <a:pt x="11463" y="10582"/>
                  </a:moveTo>
                  <a:lnTo>
                    <a:pt x="11495" y="10582"/>
                  </a:lnTo>
                  <a:lnTo>
                    <a:pt x="11495" y="10750"/>
                  </a:lnTo>
                  <a:lnTo>
                    <a:pt x="11636" y="10750"/>
                  </a:lnTo>
                  <a:lnTo>
                    <a:pt x="11636" y="10582"/>
                  </a:lnTo>
                  <a:lnTo>
                    <a:pt x="11668" y="10582"/>
                  </a:lnTo>
                  <a:lnTo>
                    <a:pt x="11684" y="10582"/>
                  </a:lnTo>
                  <a:moveTo>
                    <a:pt x="11463" y="10551"/>
                  </a:moveTo>
                  <a:lnTo>
                    <a:pt x="11526" y="10551"/>
                  </a:lnTo>
                  <a:lnTo>
                    <a:pt x="11526" y="10719"/>
                  </a:lnTo>
                  <a:lnTo>
                    <a:pt x="11605" y="10719"/>
                  </a:lnTo>
                  <a:lnTo>
                    <a:pt x="11605" y="10551"/>
                  </a:lnTo>
                  <a:lnTo>
                    <a:pt x="11684" y="10551"/>
                  </a:lnTo>
                  <a:moveTo>
                    <a:pt x="11684" y="10582"/>
                  </a:moveTo>
                  <a:lnTo>
                    <a:pt x="11716" y="10582"/>
                  </a:lnTo>
                  <a:lnTo>
                    <a:pt x="11716" y="10750"/>
                  </a:lnTo>
                  <a:lnTo>
                    <a:pt x="11857" y="10750"/>
                  </a:lnTo>
                  <a:lnTo>
                    <a:pt x="11857" y="10582"/>
                  </a:lnTo>
                  <a:lnTo>
                    <a:pt x="11889" y="10582"/>
                  </a:lnTo>
                  <a:lnTo>
                    <a:pt x="11905" y="10582"/>
                  </a:lnTo>
                  <a:moveTo>
                    <a:pt x="11684" y="10551"/>
                  </a:moveTo>
                  <a:lnTo>
                    <a:pt x="11747" y="10551"/>
                  </a:lnTo>
                  <a:lnTo>
                    <a:pt x="11747" y="10719"/>
                  </a:lnTo>
                  <a:lnTo>
                    <a:pt x="11826" y="10719"/>
                  </a:lnTo>
                  <a:lnTo>
                    <a:pt x="11826" y="10551"/>
                  </a:lnTo>
                  <a:lnTo>
                    <a:pt x="11905" y="10551"/>
                  </a:lnTo>
                  <a:moveTo>
                    <a:pt x="11905" y="10582"/>
                  </a:moveTo>
                  <a:lnTo>
                    <a:pt x="11936" y="10582"/>
                  </a:lnTo>
                  <a:lnTo>
                    <a:pt x="11936" y="10750"/>
                  </a:lnTo>
                  <a:lnTo>
                    <a:pt x="12078" y="10750"/>
                  </a:lnTo>
                  <a:lnTo>
                    <a:pt x="12078" y="10582"/>
                  </a:lnTo>
                  <a:lnTo>
                    <a:pt x="12110" y="10582"/>
                  </a:lnTo>
                  <a:lnTo>
                    <a:pt x="12126" y="10582"/>
                  </a:lnTo>
                  <a:moveTo>
                    <a:pt x="11905" y="10551"/>
                  </a:moveTo>
                  <a:lnTo>
                    <a:pt x="11968" y="10551"/>
                  </a:lnTo>
                  <a:lnTo>
                    <a:pt x="11968" y="10719"/>
                  </a:lnTo>
                  <a:lnTo>
                    <a:pt x="12047" y="10719"/>
                  </a:lnTo>
                  <a:lnTo>
                    <a:pt x="12047" y="10551"/>
                  </a:lnTo>
                  <a:lnTo>
                    <a:pt x="12126" y="10551"/>
                  </a:lnTo>
                  <a:moveTo>
                    <a:pt x="12126" y="10582"/>
                  </a:moveTo>
                  <a:lnTo>
                    <a:pt x="12157" y="10582"/>
                  </a:lnTo>
                  <a:lnTo>
                    <a:pt x="12157" y="10750"/>
                  </a:lnTo>
                  <a:lnTo>
                    <a:pt x="12299" y="10750"/>
                  </a:lnTo>
                  <a:lnTo>
                    <a:pt x="12299" y="10582"/>
                  </a:lnTo>
                  <a:lnTo>
                    <a:pt x="12330" y="10582"/>
                  </a:lnTo>
                  <a:lnTo>
                    <a:pt x="12346" y="10582"/>
                  </a:lnTo>
                  <a:moveTo>
                    <a:pt x="12126" y="10551"/>
                  </a:moveTo>
                  <a:lnTo>
                    <a:pt x="12189" y="10551"/>
                  </a:lnTo>
                  <a:lnTo>
                    <a:pt x="12189" y="10719"/>
                  </a:lnTo>
                  <a:lnTo>
                    <a:pt x="12268" y="10719"/>
                  </a:lnTo>
                  <a:lnTo>
                    <a:pt x="12268" y="10551"/>
                  </a:lnTo>
                  <a:lnTo>
                    <a:pt x="12346" y="10551"/>
                  </a:lnTo>
                  <a:moveTo>
                    <a:pt x="12346" y="10582"/>
                  </a:moveTo>
                  <a:lnTo>
                    <a:pt x="12378" y="10582"/>
                  </a:lnTo>
                  <a:lnTo>
                    <a:pt x="12378" y="10750"/>
                  </a:lnTo>
                  <a:lnTo>
                    <a:pt x="12520" y="10750"/>
                  </a:lnTo>
                  <a:lnTo>
                    <a:pt x="12520" y="10582"/>
                  </a:lnTo>
                  <a:lnTo>
                    <a:pt x="12551" y="10582"/>
                  </a:lnTo>
                  <a:lnTo>
                    <a:pt x="12567" y="10582"/>
                  </a:lnTo>
                  <a:moveTo>
                    <a:pt x="12346" y="10551"/>
                  </a:moveTo>
                  <a:lnTo>
                    <a:pt x="12410" y="10551"/>
                  </a:lnTo>
                  <a:lnTo>
                    <a:pt x="12410" y="10719"/>
                  </a:lnTo>
                  <a:lnTo>
                    <a:pt x="12488" y="10719"/>
                  </a:lnTo>
                  <a:lnTo>
                    <a:pt x="12488" y="10551"/>
                  </a:lnTo>
                  <a:lnTo>
                    <a:pt x="12567" y="10551"/>
                  </a:lnTo>
                  <a:moveTo>
                    <a:pt x="12567" y="10582"/>
                  </a:moveTo>
                  <a:lnTo>
                    <a:pt x="12599" y="10582"/>
                  </a:lnTo>
                  <a:lnTo>
                    <a:pt x="12599" y="10750"/>
                  </a:lnTo>
                  <a:lnTo>
                    <a:pt x="12741" y="10750"/>
                  </a:lnTo>
                  <a:lnTo>
                    <a:pt x="12741" y="10582"/>
                  </a:lnTo>
                  <a:lnTo>
                    <a:pt x="12772" y="10582"/>
                  </a:lnTo>
                  <a:lnTo>
                    <a:pt x="12788" y="10582"/>
                  </a:lnTo>
                  <a:moveTo>
                    <a:pt x="12567" y="10551"/>
                  </a:moveTo>
                  <a:lnTo>
                    <a:pt x="12630" y="10551"/>
                  </a:lnTo>
                  <a:lnTo>
                    <a:pt x="12630" y="10719"/>
                  </a:lnTo>
                  <a:lnTo>
                    <a:pt x="12709" y="10719"/>
                  </a:lnTo>
                  <a:lnTo>
                    <a:pt x="12709" y="10551"/>
                  </a:lnTo>
                  <a:lnTo>
                    <a:pt x="12788" y="10551"/>
                  </a:lnTo>
                  <a:moveTo>
                    <a:pt x="12788" y="10582"/>
                  </a:moveTo>
                  <a:lnTo>
                    <a:pt x="12820" y="10582"/>
                  </a:lnTo>
                  <a:lnTo>
                    <a:pt x="12820" y="10750"/>
                  </a:lnTo>
                  <a:lnTo>
                    <a:pt x="12962" y="10750"/>
                  </a:lnTo>
                  <a:lnTo>
                    <a:pt x="12962" y="10582"/>
                  </a:lnTo>
                  <a:lnTo>
                    <a:pt x="12993" y="10582"/>
                  </a:lnTo>
                  <a:lnTo>
                    <a:pt x="13009" y="10582"/>
                  </a:lnTo>
                  <a:moveTo>
                    <a:pt x="12788" y="10551"/>
                  </a:moveTo>
                  <a:lnTo>
                    <a:pt x="12851" y="10551"/>
                  </a:lnTo>
                  <a:lnTo>
                    <a:pt x="12851" y="10719"/>
                  </a:lnTo>
                  <a:lnTo>
                    <a:pt x="12930" y="10719"/>
                  </a:lnTo>
                  <a:lnTo>
                    <a:pt x="12930" y="10551"/>
                  </a:lnTo>
                  <a:lnTo>
                    <a:pt x="13009" y="10551"/>
                  </a:lnTo>
                  <a:moveTo>
                    <a:pt x="13009" y="10582"/>
                  </a:moveTo>
                  <a:lnTo>
                    <a:pt x="13040" y="10582"/>
                  </a:lnTo>
                  <a:lnTo>
                    <a:pt x="13040" y="10750"/>
                  </a:lnTo>
                  <a:lnTo>
                    <a:pt x="13182" y="10750"/>
                  </a:lnTo>
                  <a:lnTo>
                    <a:pt x="13182" y="10582"/>
                  </a:lnTo>
                  <a:lnTo>
                    <a:pt x="13214" y="10582"/>
                  </a:lnTo>
                  <a:lnTo>
                    <a:pt x="13230" y="10582"/>
                  </a:lnTo>
                  <a:moveTo>
                    <a:pt x="13009" y="10551"/>
                  </a:moveTo>
                  <a:lnTo>
                    <a:pt x="13072" y="10551"/>
                  </a:lnTo>
                  <a:lnTo>
                    <a:pt x="13072" y="10719"/>
                  </a:lnTo>
                  <a:lnTo>
                    <a:pt x="13151" y="10719"/>
                  </a:lnTo>
                  <a:lnTo>
                    <a:pt x="13151" y="10551"/>
                  </a:lnTo>
                  <a:lnTo>
                    <a:pt x="13230" y="10551"/>
                  </a:lnTo>
                  <a:moveTo>
                    <a:pt x="13230" y="10582"/>
                  </a:moveTo>
                  <a:lnTo>
                    <a:pt x="13261" y="10582"/>
                  </a:lnTo>
                  <a:lnTo>
                    <a:pt x="13261" y="10750"/>
                  </a:lnTo>
                  <a:lnTo>
                    <a:pt x="13403" y="10750"/>
                  </a:lnTo>
                  <a:lnTo>
                    <a:pt x="13403" y="10582"/>
                  </a:lnTo>
                  <a:lnTo>
                    <a:pt x="13435" y="10582"/>
                  </a:lnTo>
                  <a:lnTo>
                    <a:pt x="13451" y="10582"/>
                  </a:lnTo>
                  <a:moveTo>
                    <a:pt x="13230" y="10551"/>
                  </a:moveTo>
                  <a:lnTo>
                    <a:pt x="13293" y="10551"/>
                  </a:lnTo>
                  <a:lnTo>
                    <a:pt x="13293" y="10719"/>
                  </a:lnTo>
                  <a:lnTo>
                    <a:pt x="13372" y="10719"/>
                  </a:lnTo>
                  <a:lnTo>
                    <a:pt x="13372" y="10551"/>
                  </a:lnTo>
                  <a:lnTo>
                    <a:pt x="13451" y="10551"/>
                  </a:lnTo>
                  <a:moveTo>
                    <a:pt x="13451" y="10582"/>
                  </a:moveTo>
                  <a:lnTo>
                    <a:pt x="13482" y="10582"/>
                  </a:lnTo>
                  <a:lnTo>
                    <a:pt x="13482" y="10750"/>
                  </a:lnTo>
                  <a:lnTo>
                    <a:pt x="13626" y="10750"/>
                  </a:lnTo>
                  <a:lnTo>
                    <a:pt x="13626" y="10582"/>
                  </a:lnTo>
                  <a:lnTo>
                    <a:pt x="13658" y="10582"/>
                  </a:lnTo>
                  <a:lnTo>
                    <a:pt x="13674" y="10582"/>
                  </a:lnTo>
                  <a:moveTo>
                    <a:pt x="13451" y="10551"/>
                  </a:moveTo>
                  <a:lnTo>
                    <a:pt x="13514" y="10551"/>
                  </a:lnTo>
                  <a:lnTo>
                    <a:pt x="13514" y="10719"/>
                  </a:lnTo>
                  <a:lnTo>
                    <a:pt x="13594" y="10719"/>
                  </a:lnTo>
                  <a:lnTo>
                    <a:pt x="13594" y="10551"/>
                  </a:lnTo>
                  <a:lnTo>
                    <a:pt x="13674" y="10551"/>
                  </a:lnTo>
                  <a:moveTo>
                    <a:pt x="13674" y="10582"/>
                  </a:moveTo>
                  <a:lnTo>
                    <a:pt x="13706" y="10582"/>
                  </a:lnTo>
                  <a:lnTo>
                    <a:pt x="13706" y="10750"/>
                  </a:lnTo>
                  <a:lnTo>
                    <a:pt x="13849" y="10750"/>
                  </a:lnTo>
                  <a:lnTo>
                    <a:pt x="13849" y="10582"/>
                  </a:lnTo>
                  <a:lnTo>
                    <a:pt x="13881" y="10582"/>
                  </a:lnTo>
                  <a:lnTo>
                    <a:pt x="13897" y="10582"/>
                  </a:lnTo>
                  <a:moveTo>
                    <a:pt x="13674" y="10551"/>
                  </a:moveTo>
                  <a:lnTo>
                    <a:pt x="13738" y="10551"/>
                  </a:lnTo>
                  <a:lnTo>
                    <a:pt x="13738" y="10719"/>
                  </a:lnTo>
                  <a:lnTo>
                    <a:pt x="13818" y="10719"/>
                  </a:lnTo>
                  <a:lnTo>
                    <a:pt x="13818" y="10551"/>
                  </a:lnTo>
                  <a:lnTo>
                    <a:pt x="13897" y="10551"/>
                  </a:lnTo>
                  <a:moveTo>
                    <a:pt x="13897" y="10582"/>
                  </a:moveTo>
                  <a:lnTo>
                    <a:pt x="13929" y="10582"/>
                  </a:lnTo>
                  <a:lnTo>
                    <a:pt x="13929" y="10750"/>
                  </a:lnTo>
                  <a:lnTo>
                    <a:pt x="14072" y="10750"/>
                  </a:lnTo>
                  <a:lnTo>
                    <a:pt x="14072" y="10582"/>
                  </a:lnTo>
                  <a:lnTo>
                    <a:pt x="14105" y="10582"/>
                  </a:lnTo>
                  <a:lnTo>
                    <a:pt x="14120" y="10582"/>
                  </a:lnTo>
                  <a:moveTo>
                    <a:pt x="13897" y="10551"/>
                  </a:moveTo>
                  <a:lnTo>
                    <a:pt x="13961" y="10551"/>
                  </a:lnTo>
                  <a:lnTo>
                    <a:pt x="13961" y="10719"/>
                  </a:lnTo>
                  <a:lnTo>
                    <a:pt x="14041" y="10719"/>
                  </a:lnTo>
                  <a:lnTo>
                    <a:pt x="14041" y="10551"/>
                  </a:lnTo>
                  <a:lnTo>
                    <a:pt x="14120" y="10551"/>
                  </a:lnTo>
                  <a:moveTo>
                    <a:pt x="14120" y="10582"/>
                  </a:moveTo>
                  <a:lnTo>
                    <a:pt x="14152" y="10582"/>
                  </a:lnTo>
                  <a:lnTo>
                    <a:pt x="14152" y="10750"/>
                  </a:lnTo>
                  <a:lnTo>
                    <a:pt x="14296" y="10750"/>
                  </a:lnTo>
                  <a:lnTo>
                    <a:pt x="14296" y="10582"/>
                  </a:lnTo>
                  <a:lnTo>
                    <a:pt x="14328" y="10582"/>
                  </a:lnTo>
                  <a:lnTo>
                    <a:pt x="14344" y="10582"/>
                  </a:lnTo>
                  <a:moveTo>
                    <a:pt x="14120" y="10551"/>
                  </a:moveTo>
                  <a:lnTo>
                    <a:pt x="14184" y="10551"/>
                  </a:lnTo>
                  <a:lnTo>
                    <a:pt x="14184" y="10719"/>
                  </a:lnTo>
                  <a:lnTo>
                    <a:pt x="14264" y="10719"/>
                  </a:lnTo>
                  <a:lnTo>
                    <a:pt x="14264" y="10551"/>
                  </a:lnTo>
                  <a:lnTo>
                    <a:pt x="14344" y="10551"/>
                  </a:lnTo>
                  <a:moveTo>
                    <a:pt x="14344" y="10582"/>
                  </a:moveTo>
                  <a:lnTo>
                    <a:pt x="14375" y="10582"/>
                  </a:lnTo>
                  <a:lnTo>
                    <a:pt x="14375" y="10750"/>
                  </a:lnTo>
                  <a:lnTo>
                    <a:pt x="14519" y="10750"/>
                  </a:lnTo>
                  <a:lnTo>
                    <a:pt x="14519" y="10582"/>
                  </a:lnTo>
                  <a:lnTo>
                    <a:pt x="14551" y="10582"/>
                  </a:lnTo>
                  <a:lnTo>
                    <a:pt x="14567" y="10582"/>
                  </a:lnTo>
                  <a:moveTo>
                    <a:pt x="14344" y="10551"/>
                  </a:moveTo>
                  <a:lnTo>
                    <a:pt x="14407" y="10551"/>
                  </a:lnTo>
                  <a:lnTo>
                    <a:pt x="14407" y="10719"/>
                  </a:lnTo>
                  <a:lnTo>
                    <a:pt x="14487" y="10719"/>
                  </a:lnTo>
                  <a:lnTo>
                    <a:pt x="14487" y="10551"/>
                  </a:lnTo>
                  <a:lnTo>
                    <a:pt x="14567" y="10551"/>
                  </a:lnTo>
                  <a:moveTo>
                    <a:pt x="14567" y="10582"/>
                  </a:moveTo>
                  <a:lnTo>
                    <a:pt x="14598" y="10582"/>
                  </a:lnTo>
                  <a:lnTo>
                    <a:pt x="14598" y="10750"/>
                  </a:lnTo>
                  <a:lnTo>
                    <a:pt x="14742" y="10750"/>
                  </a:lnTo>
                  <a:lnTo>
                    <a:pt x="14742" y="10582"/>
                  </a:lnTo>
                  <a:lnTo>
                    <a:pt x="14774" y="10582"/>
                  </a:lnTo>
                  <a:lnTo>
                    <a:pt x="14790" y="10582"/>
                  </a:lnTo>
                  <a:moveTo>
                    <a:pt x="14567" y="10551"/>
                  </a:moveTo>
                  <a:lnTo>
                    <a:pt x="14631" y="10551"/>
                  </a:lnTo>
                  <a:lnTo>
                    <a:pt x="14631" y="10719"/>
                  </a:lnTo>
                  <a:lnTo>
                    <a:pt x="14710" y="10719"/>
                  </a:lnTo>
                  <a:lnTo>
                    <a:pt x="14710" y="10551"/>
                  </a:lnTo>
                  <a:lnTo>
                    <a:pt x="14790" y="10551"/>
                  </a:lnTo>
                  <a:moveTo>
                    <a:pt x="14790" y="10582"/>
                  </a:moveTo>
                  <a:lnTo>
                    <a:pt x="14822" y="10582"/>
                  </a:lnTo>
                  <a:lnTo>
                    <a:pt x="14822" y="10750"/>
                  </a:lnTo>
                  <a:lnTo>
                    <a:pt x="14965" y="10750"/>
                  </a:lnTo>
                  <a:lnTo>
                    <a:pt x="14965" y="10582"/>
                  </a:lnTo>
                  <a:lnTo>
                    <a:pt x="14997" y="10582"/>
                  </a:lnTo>
                  <a:lnTo>
                    <a:pt x="15013" y="10582"/>
                  </a:lnTo>
                  <a:moveTo>
                    <a:pt x="14790" y="10551"/>
                  </a:moveTo>
                  <a:lnTo>
                    <a:pt x="14854" y="10551"/>
                  </a:lnTo>
                  <a:lnTo>
                    <a:pt x="14854" y="10719"/>
                  </a:lnTo>
                  <a:lnTo>
                    <a:pt x="14934" y="10719"/>
                  </a:lnTo>
                  <a:lnTo>
                    <a:pt x="14934" y="10551"/>
                  </a:lnTo>
                  <a:lnTo>
                    <a:pt x="15013" y="10551"/>
                  </a:lnTo>
                  <a:moveTo>
                    <a:pt x="15013" y="10582"/>
                  </a:moveTo>
                  <a:lnTo>
                    <a:pt x="15045" y="10582"/>
                  </a:lnTo>
                  <a:lnTo>
                    <a:pt x="15045" y="10750"/>
                  </a:lnTo>
                  <a:lnTo>
                    <a:pt x="15188" y="10750"/>
                  </a:lnTo>
                  <a:lnTo>
                    <a:pt x="15188" y="10582"/>
                  </a:lnTo>
                  <a:lnTo>
                    <a:pt x="15221" y="10582"/>
                  </a:lnTo>
                  <a:lnTo>
                    <a:pt x="15236" y="10582"/>
                  </a:lnTo>
                  <a:moveTo>
                    <a:pt x="15013" y="10551"/>
                  </a:moveTo>
                  <a:lnTo>
                    <a:pt x="15077" y="10551"/>
                  </a:lnTo>
                  <a:lnTo>
                    <a:pt x="15077" y="10719"/>
                  </a:lnTo>
                  <a:lnTo>
                    <a:pt x="15157" y="10719"/>
                  </a:lnTo>
                  <a:lnTo>
                    <a:pt x="15157" y="10551"/>
                  </a:lnTo>
                  <a:lnTo>
                    <a:pt x="15236" y="10551"/>
                  </a:lnTo>
                  <a:moveTo>
                    <a:pt x="15236" y="10582"/>
                  </a:moveTo>
                  <a:lnTo>
                    <a:pt x="15269" y="10582"/>
                  </a:lnTo>
                  <a:lnTo>
                    <a:pt x="15269" y="10750"/>
                  </a:lnTo>
                  <a:lnTo>
                    <a:pt x="15412" y="10750"/>
                  </a:lnTo>
                  <a:lnTo>
                    <a:pt x="15412" y="10582"/>
                  </a:lnTo>
                  <a:lnTo>
                    <a:pt x="15444" y="10582"/>
                  </a:lnTo>
                  <a:lnTo>
                    <a:pt x="15460" y="10582"/>
                  </a:lnTo>
                  <a:moveTo>
                    <a:pt x="15236" y="10551"/>
                  </a:moveTo>
                  <a:lnTo>
                    <a:pt x="15300" y="10551"/>
                  </a:lnTo>
                  <a:lnTo>
                    <a:pt x="15300" y="10719"/>
                  </a:lnTo>
                  <a:lnTo>
                    <a:pt x="15380" y="10719"/>
                  </a:lnTo>
                  <a:lnTo>
                    <a:pt x="15380" y="10551"/>
                  </a:lnTo>
                  <a:lnTo>
                    <a:pt x="15460" y="10551"/>
                  </a:lnTo>
                  <a:moveTo>
                    <a:pt x="15460" y="10582"/>
                  </a:moveTo>
                  <a:lnTo>
                    <a:pt x="15492" y="10582"/>
                  </a:lnTo>
                  <a:lnTo>
                    <a:pt x="15492" y="10750"/>
                  </a:lnTo>
                  <a:lnTo>
                    <a:pt x="15635" y="10750"/>
                  </a:lnTo>
                  <a:lnTo>
                    <a:pt x="15635" y="10582"/>
                  </a:lnTo>
                  <a:lnTo>
                    <a:pt x="15667" y="10582"/>
                  </a:lnTo>
                  <a:lnTo>
                    <a:pt x="15683" y="10582"/>
                  </a:lnTo>
                  <a:moveTo>
                    <a:pt x="15460" y="10551"/>
                  </a:moveTo>
                  <a:lnTo>
                    <a:pt x="15523" y="10551"/>
                  </a:lnTo>
                  <a:lnTo>
                    <a:pt x="15523" y="10719"/>
                  </a:lnTo>
                  <a:lnTo>
                    <a:pt x="15603" y="10719"/>
                  </a:lnTo>
                  <a:lnTo>
                    <a:pt x="15603" y="10551"/>
                  </a:lnTo>
                  <a:lnTo>
                    <a:pt x="15683" y="10551"/>
                  </a:lnTo>
                  <a:moveTo>
                    <a:pt x="15682" y="10747"/>
                  </a:moveTo>
                  <a:lnTo>
                    <a:pt x="15879" y="10747"/>
                  </a:lnTo>
                  <a:lnTo>
                    <a:pt x="15879" y="10550"/>
                  </a:lnTo>
                  <a:lnTo>
                    <a:pt x="15682" y="10550"/>
                  </a:lnTo>
                  <a:lnTo>
                    <a:pt x="15682" y="10747"/>
                  </a:lnTo>
                  <a:close/>
                  <a:moveTo>
                    <a:pt x="15712" y="10716"/>
                  </a:moveTo>
                  <a:lnTo>
                    <a:pt x="15848" y="10716"/>
                  </a:lnTo>
                  <a:lnTo>
                    <a:pt x="15848" y="10580"/>
                  </a:lnTo>
                  <a:lnTo>
                    <a:pt x="15712" y="10580"/>
                  </a:lnTo>
                  <a:lnTo>
                    <a:pt x="15712" y="10716"/>
                  </a:lnTo>
                  <a:close/>
                  <a:moveTo>
                    <a:pt x="15714" y="10330"/>
                  </a:moveTo>
                  <a:lnTo>
                    <a:pt x="15714" y="10362"/>
                  </a:lnTo>
                  <a:lnTo>
                    <a:pt x="15882" y="10362"/>
                  </a:lnTo>
                  <a:lnTo>
                    <a:pt x="15882" y="10504"/>
                  </a:lnTo>
                  <a:lnTo>
                    <a:pt x="15714" y="10504"/>
                  </a:lnTo>
                  <a:lnTo>
                    <a:pt x="15714" y="10535"/>
                  </a:lnTo>
                  <a:lnTo>
                    <a:pt x="15714" y="10551"/>
                  </a:lnTo>
                  <a:moveTo>
                    <a:pt x="15683" y="10330"/>
                  </a:moveTo>
                  <a:lnTo>
                    <a:pt x="15683" y="10393"/>
                  </a:lnTo>
                  <a:lnTo>
                    <a:pt x="15852" y="10393"/>
                  </a:lnTo>
                  <a:lnTo>
                    <a:pt x="15852" y="10472"/>
                  </a:lnTo>
                  <a:lnTo>
                    <a:pt x="15683" y="10472"/>
                  </a:lnTo>
                  <a:lnTo>
                    <a:pt x="15683" y="10551"/>
                  </a:lnTo>
                  <a:moveTo>
                    <a:pt x="170" y="219"/>
                  </a:moveTo>
                  <a:lnTo>
                    <a:pt x="170" y="188"/>
                  </a:lnTo>
                  <a:lnTo>
                    <a:pt x="1" y="188"/>
                  </a:lnTo>
                  <a:lnTo>
                    <a:pt x="1" y="47"/>
                  </a:lnTo>
                  <a:lnTo>
                    <a:pt x="170" y="47"/>
                  </a:lnTo>
                  <a:lnTo>
                    <a:pt x="170" y="16"/>
                  </a:lnTo>
                  <a:lnTo>
                    <a:pt x="170" y="0"/>
                  </a:lnTo>
                  <a:moveTo>
                    <a:pt x="200" y="219"/>
                  </a:moveTo>
                  <a:lnTo>
                    <a:pt x="200" y="156"/>
                  </a:lnTo>
                  <a:lnTo>
                    <a:pt x="32" y="156"/>
                  </a:lnTo>
                  <a:lnTo>
                    <a:pt x="32" y="79"/>
                  </a:lnTo>
                  <a:lnTo>
                    <a:pt x="200" y="79"/>
                  </a:lnTo>
                  <a:lnTo>
                    <a:pt x="200" y="0"/>
                  </a:lnTo>
                  <a:moveTo>
                    <a:pt x="170" y="438"/>
                  </a:moveTo>
                  <a:lnTo>
                    <a:pt x="170" y="406"/>
                  </a:lnTo>
                  <a:lnTo>
                    <a:pt x="1" y="406"/>
                  </a:lnTo>
                  <a:lnTo>
                    <a:pt x="1" y="266"/>
                  </a:lnTo>
                  <a:lnTo>
                    <a:pt x="170" y="266"/>
                  </a:lnTo>
                  <a:lnTo>
                    <a:pt x="170" y="235"/>
                  </a:lnTo>
                  <a:lnTo>
                    <a:pt x="170" y="219"/>
                  </a:lnTo>
                  <a:moveTo>
                    <a:pt x="200" y="438"/>
                  </a:moveTo>
                  <a:lnTo>
                    <a:pt x="200" y="375"/>
                  </a:lnTo>
                  <a:lnTo>
                    <a:pt x="32" y="375"/>
                  </a:lnTo>
                  <a:lnTo>
                    <a:pt x="32" y="297"/>
                  </a:lnTo>
                  <a:lnTo>
                    <a:pt x="200" y="297"/>
                  </a:lnTo>
                  <a:lnTo>
                    <a:pt x="200" y="219"/>
                  </a:lnTo>
                  <a:moveTo>
                    <a:pt x="170" y="656"/>
                  </a:moveTo>
                  <a:lnTo>
                    <a:pt x="170" y="625"/>
                  </a:lnTo>
                  <a:lnTo>
                    <a:pt x="1" y="625"/>
                  </a:lnTo>
                  <a:lnTo>
                    <a:pt x="1" y="484"/>
                  </a:lnTo>
                  <a:lnTo>
                    <a:pt x="170" y="484"/>
                  </a:lnTo>
                  <a:lnTo>
                    <a:pt x="170" y="453"/>
                  </a:lnTo>
                  <a:lnTo>
                    <a:pt x="170" y="438"/>
                  </a:lnTo>
                  <a:moveTo>
                    <a:pt x="200" y="656"/>
                  </a:moveTo>
                  <a:lnTo>
                    <a:pt x="200" y="594"/>
                  </a:lnTo>
                  <a:lnTo>
                    <a:pt x="32" y="594"/>
                  </a:lnTo>
                  <a:lnTo>
                    <a:pt x="32" y="515"/>
                  </a:lnTo>
                  <a:lnTo>
                    <a:pt x="200" y="515"/>
                  </a:lnTo>
                  <a:lnTo>
                    <a:pt x="200" y="438"/>
                  </a:lnTo>
                  <a:moveTo>
                    <a:pt x="170" y="874"/>
                  </a:moveTo>
                  <a:lnTo>
                    <a:pt x="170" y="843"/>
                  </a:lnTo>
                  <a:lnTo>
                    <a:pt x="1" y="843"/>
                  </a:lnTo>
                  <a:lnTo>
                    <a:pt x="1" y="703"/>
                  </a:lnTo>
                  <a:lnTo>
                    <a:pt x="170" y="703"/>
                  </a:lnTo>
                  <a:lnTo>
                    <a:pt x="170" y="671"/>
                  </a:lnTo>
                  <a:lnTo>
                    <a:pt x="170" y="656"/>
                  </a:lnTo>
                  <a:moveTo>
                    <a:pt x="200" y="874"/>
                  </a:moveTo>
                  <a:lnTo>
                    <a:pt x="200" y="812"/>
                  </a:lnTo>
                  <a:lnTo>
                    <a:pt x="32" y="812"/>
                  </a:lnTo>
                  <a:lnTo>
                    <a:pt x="32" y="734"/>
                  </a:lnTo>
                  <a:lnTo>
                    <a:pt x="200" y="734"/>
                  </a:lnTo>
                  <a:lnTo>
                    <a:pt x="200" y="656"/>
                  </a:lnTo>
                  <a:moveTo>
                    <a:pt x="170" y="1093"/>
                  </a:moveTo>
                  <a:lnTo>
                    <a:pt x="170" y="1062"/>
                  </a:lnTo>
                  <a:lnTo>
                    <a:pt x="1" y="1062"/>
                  </a:lnTo>
                  <a:lnTo>
                    <a:pt x="1" y="921"/>
                  </a:lnTo>
                  <a:lnTo>
                    <a:pt x="170" y="921"/>
                  </a:lnTo>
                  <a:lnTo>
                    <a:pt x="170" y="890"/>
                  </a:lnTo>
                  <a:lnTo>
                    <a:pt x="170" y="874"/>
                  </a:lnTo>
                  <a:moveTo>
                    <a:pt x="200" y="1093"/>
                  </a:moveTo>
                  <a:lnTo>
                    <a:pt x="200" y="1030"/>
                  </a:lnTo>
                  <a:lnTo>
                    <a:pt x="32" y="1030"/>
                  </a:lnTo>
                  <a:lnTo>
                    <a:pt x="32" y="952"/>
                  </a:lnTo>
                  <a:lnTo>
                    <a:pt x="200" y="952"/>
                  </a:lnTo>
                  <a:lnTo>
                    <a:pt x="200" y="874"/>
                  </a:lnTo>
                  <a:moveTo>
                    <a:pt x="170" y="1311"/>
                  </a:moveTo>
                  <a:lnTo>
                    <a:pt x="170" y="1280"/>
                  </a:lnTo>
                  <a:lnTo>
                    <a:pt x="1" y="1280"/>
                  </a:lnTo>
                  <a:lnTo>
                    <a:pt x="1" y="1139"/>
                  </a:lnTo>
                  <a:lnTo>
                    <a:pt x="170" y="1139"/>
                  </a:lnTo>
                  <a:lnTo>
                    <a:pt x="170" y="1108"/>
                  </a:lnTo>
                  <a:lnTo>
                    <a:pt x="170" y="1093"/>
                  </a:lnTo>
                  <a:moveTo>
                    <a:pt x="200" y="1311"/>
                  </a:moveTo>
                  <a:lnTo>
                    <a:pt x="200" y="1249"/>
                  </a:lnTo>
                  <a:lnTo>
                    <a:pt x="32" y="1249"/>
                  </a:lnTo>
                  <a:lnTo>
                    <a:pt x="32" y="1171"/>
                  </a:lnTo>
                  <a:lnTo>
                    <a:pt x="200" y="1171"/>
                  </a:lnTo>
                  <a:lnTo>
                    <a:pt x="200" y="1093"/>
                  </a:lnTo>
                  <a:moveTo>
                    <a:pt x="170" y="1530"/>
                  </a:moveTo>
                  <a:lnTo>
                    <a:pt x="170" y="1498"/>
                  </a:lnTo>
                  <a:lnTo>
                    <a:pt x="1" y="1498"/>
                  </a:lnTo>
                  <a:lnTo>
                    <a:pt x="1" y="1358"/>
                  </a:lnTo>
                  <a:lnTo>
                    <a:pt x="170" y="1358"/>
                  </a:lnTo>
                  <a:lnTo>
                    <a:pt x="170" y="1327"/>
                  </a:lnTo>
                  <a:lnTo>
                    <a:pt x="170" y="1311"/>
                  </a:lnTo>
                  <a:moveTo>
                    <a:pt x="200" y="1530"/>
                  </a:moveTo>
                  <a:lnTo>
                    <a:pt x="200" y="1467"/>
                  </a:lnTo>
                  <a:lnTo>
                    <a:pt x="32" y="1467"/>
                  </a:lnTo>
                  <a:lnTo>
                    <a:pt x="32" y="1389"/>
                  </a:lnTo>
                  <a:lnTo>
                    <a:pt x="200" y="1389"/>
                  </a:lnTo>
                  <a:lnTo>
                    <a:pt x="200" y="1311"/>
                  </a:lnTo>
                  <a:moveTo>
                    <a:pt x="170" y="1748"/>
                  </a:moveTo>
                  <a:lnTo>
                    <a:pt x="170" y="1717"/>
                  </a:lnTo>
                  <a:lnTo>
                    <a:pt x="1" y="1717"/>
                  </a:lnTo>
                  <a:lnTo>
                    <a:pt x="1" y="1577"/>
                  </a:lnTo>
                  <a:lnTo>
                    <a:pt x="170" y="1577"/>
                  </a:lnTo>
                  <a:lnTo>
                    <a:pt x="170" y="1546"/>
                  </a:lnTo>
                  <a:lnTo>
                    <a:pt x="170" y="1530"/>
                  </a:lnTo>
                  <a:moveTo>
                    <a:pt x="200" y="1748"/>
                  </a:moveTo>
                  <a:lnTo>
                    <a:pt x="200" y="1686"/>
                  </a:lnTo>
                  <a:lnTo>
                    <a:pt x="32" y="1686"/>
                  </a:lnTo>
                  <a:lnTo>
                    <a:pt x="32" y="1608"/>
                  </a:lnTo>
                  <a:lnTo>
                    <a:pt x="200" y="1608"/>
                  </a:lnTo>
                  <a:lnTo>
                    <a:pt x="200" y="1530"/>
                  </a:lnTo>
                  <a:moveTo>
                    <a:pt x="170" y="1966"/>
                  </a:moveTo>
                  <a:lnTo>
                    <a:pt x="170" y="1935"/>
                  </a:lnTo>
                  <a:lnTo>
                    <a:pt x="1" y="1935"/>
                  </a:lnTo>
                  <a:lnTo>
                    <a:pt x="1" y="1795"/>
                  </a:lnTo>
                  <a:lnTo>
                    <a:pt x="170" y="1795"/>
                  </a:lnTo>
                  <a:lnTo>
                    <a:pt x="170" y="1764"/>
                  </a:lnTo>
                  <a:lnTo>
                    <a:pt x="170" y="1748"/>
                  </a:lnTo>
                  <a:moveTo>
                    <a:pt x="200" y="1966"/>
                  </a:moveTo>
                  <a:lnTo>
                    <a:pt x="200" y="1904"/>
                  </a:lnTo>
                  <a:lnTo>
                    <a:pt x="32" y="1904"/>
                  </a:lnTo>
                  <a:lnTo>
                    <a:pt x="32" y="1826"/>
                  </a:lnTo>
                  <a:lnTo>
                    <a:pt x="200" y="1826"/>
                  </a:lnTo>
                  <a:lnTo>
                    <a:pt x="200" y="1748"/>
                  </a:lnTo>
                  <a:moveTo>
                    <a:pt x="170" y="2185"/>
                  </a:moveTo>
                  <a:lnTo>
                    <a:pt x="170" y="2154"/>
                  </a:lnTo>
                  <a:lnTo>
                    <a:pt x="1" y="2154"/>
                  </a:lnTo>
                  <a:lnTo>
                    <a:pt x="1" y="2014"/>
                  </a:lnTo>
                  <a:lnTo>
                    <a:pt x="170" y="2014"/>
                  </a:lnTo>
                  <a:lnTo>
                    <a:pt x="170" y="1982"/>
                  </a:lnTo>
                  <a:lnTo>
                    <a:pt x="170" y="1966"/>
                  </a:lnTo>
                  <a:moveTo>
                    <a:pt x="200" y="2185"/>
                  </a:moveTo>
                  <a:lnTo>
                    <a:pt x="200" y="2122"/>
                  </a:lnTo>
                  <a:lnTo>
                    <a:pt x="32" y="2122"/>
                  </a:lnTo>
                  <a:lnTo>
                    <a:pt x="32" y="2045"/>
                  </a:lnTo>
                  <a:lnTo>
                    <a:pt x="200" y="2045"/>
                  </a:lnTo>
                  <a:lnTo>
                    <a:pt x="200" y="1966"/>
                  </a:lnTo>
                  <a:moveTo>
                    <a:pt x="170" y="2403"/>
                  </a:moveTo>
                  <a:lnTo>
                    <a:pt x="170" y="2372"/>
                  </a:lnTo>
                  <a:lnTo>
                    <a:pt x="1" y="2372"/>
                  </a:lnTo>
                  <a:lnTo>
                    <a:pt x="1" y="2232"/>
                  </a:lnTo>
                  <a:lnTo>
                    <a:pt x="170" y="2232"/>
                  </a:lnTo>
                  <a:lnTo>
                    <a:pt x="170" y="2201"/>
                  </a:lnTo>
                  <a:lnTo>
                    <a:pt x="170" y="2185"/>
                  </a:lnTo>
                  <a:moveTo>
                    <a:pt x="200" y="2403"/>
                  </a:moveTo>
                  <a:lnTo>
                    <a:pt x="200" y="2341"/>
                  </a:lnTo>
                  <a:lnTo>
                    <a:pt x="32" y="2341"/>
                  </a:lnTo>
                  <a:lnTo>
                    <a:pt x="32" y="2263"/>
                  </a:lnTo>
                  <a:lnTo>
                    <a:pt x="200" y="2263"/>
                  </a:lnTo>
                  <a:lnTo>
                    <a:pt x="200" y="2185"/>
                  </a:lnTo>
                  <a:moveTo>
                    <a:pt x="170" y="2622"/>
                  </a:moveTo>
                  <a:lnTo>
                    <a:pt x="170" y="2591"/>
                  </a:lnTo>
                  <a:lnTo>
                    <a:pt x="1" y="2591"/>
                  </a:lnTo>
                  <a:lnTo>
                    <a:pt x="1" y="2450"/>
                  </a:lnTo>
                  <a:lnTo>
                    <a:pt x="170" y="2450"/>
                  </a:lnTo>
                  <a:lnTo>
                    <a:pt x="170" y="2419"/>
                  </a:lnTo>
                  <a:lnTo>
                    <a:pt x="170" y="2403"/>
                  </a:lnTo>
                  <a:moveTo>
                    <a:pt x="200" y="2622"/>
                  </a:moveTo>
                  <a:lnTo>
                    <a:pt x="200" y="2560"/>
                  </a:lnTo>
                  <a:lnTo>
                    <a:pt x="32" y="2560"/>
                  </a:lnTo>
                  <a:lnTo>
                    <a:pt x="32" y="2482"/>
                  </a:lnTo>
                  <a:lnTo>
                    <a:pt x="200" y="2482"/>
                  </a:lnTo>
                  <a:lnTo>
                    <a:pt x="200" y="2403"/>
                  </a:lnTo>
                  <a:moveTo>
                    <a:pt x="170" y="2841"/>
                  </a:moveTo>
                  <a:lnTo>
                    <a:pt x="170" y="2809"/>
                  </a:lnTo>
                  <a:lnTo>
                    <a:pt x="1" y="2809"/>
                  </a:lnTo>
                  <a:lnTo>
                    <a:pt x="1" y="2669"/>
                  </a:lnTo>
                  <a:lnTo>
                    <a:pt x="170" y="2669"/>
                  </a:lnTo>
                  <a:lnTo>
                    <a:pt x="170" y="2638"/>
                  </a:lnTo>
                  <a:lnTo>
                    <a:pt x="170" y="2622"/>
                  </a:lnTo>
                  <a:moveTo>
                    <a:pt x="200" y="2841"/>
                  </a:moveTo>
                  <a:lnTo>
                    <a:pt x="200" y="2778"/>
                  </a:lnTo>
                  <a:lnTo>
                    <a:pt x="32" y="2778"/>
                  </a:lnTo>
                  <a:lnTo>
                    <a:pt x="32" y="2700"/>
                  </a:lnTo>
                  <a:lnTo>
                    <a:pt x="200" y="2700"/>
                  </a:lnTo>
                  <a:lnTo>
                    <a:pt x="200" y="2622"/>
                  </a:lnTo>
                  <a:moveTo>
                    <a:pt x="170" y="3059"/>
                  </a:moveTo>
                  <a:lnTo>
                    <a:pt x="170" y="3028"/>
                  </a:lnTo>
                  <a:lnTo>
                    <a:pt x="1" y="3028"/>
                  </a:lnTo>
                  <a:lnTo>
                    <a:pt x="1" y="2887"/>
                  </a:lnTo>
                  <a:lnTo>
                    <a:pt x="170" y="2887"/>
                  </a:lnTo>
                  <a:lnTo>
                    <a:pt x="170" y="2856"/>
                  </a:lnTo>
                  <a:lnTo>
                    <a:pt x="170" y="2841"/>
                  </a:lnTo>
                  <a:moveTo>
                    <a:pt x="200" y="3059"/>
                  </a:moveTo>
                  <a:lnTo>
                    <a:pt x="200" y="2997"/>
                  </a:lnTo>
                  <a:lnTo>
                    <a:pt x="32" y="2997"/>
                  </a:lnTo>
                  <a:lnTo>
                    <a:pt x="32" y="2918"/>
                  </a:lnTo>
                  <a:lnTo>
                    <a:pt x="200" y="2918"/>
                  </a:lnTo>
                  <a:lnTo>
                    <a:pt x="200" y="2841"/>
                  </a:lnTo>
                  <a:moveTo>
                    <a:pt x="170" y="3277"/>
                  </a:moveTo>
                  <a:lnTo>
                    <a:pt x="170" y="3246"/>
                  </a:lnTo>
                  <a:lnTo>
                    <a:pt x="1" y="3246"/>
                  </a:lnTo>
                  <a:lnTo>
                    <a:pt x="1" y="3106"/>
                  </a:lnTo>
                  <a:lnTo>
                    <a:pt x="170" y="3106"/>
                  </a:lnTo>
                  <a:lnTo>
                    <a:pt x="170" y="3074"/>
                  </a:lnTo>
                  <a:lnTo>
                    <a:pt x="170" y="3059"/>
                  </a:lnTo>
                  <a:moveTo>
                    <a:pt x="200" y="3277"/>
                  </a:moveTo>
                  <a:lnTo>
                    <a:pt x="200" y="3215"/>
                  </a:lnTo>
                  <a:lnTo>
                    <a:pt x="32" y="3215"/>
                  </a:lnTo>
                  <a:lnTo>
                    <a:pt x="32" y="3137"/>
                  </a:lnTo>
                  <a:lnTo>
                    <a:pt x="200" y="3137"/>
                  </a:lnTo>
                  <a:lnTo>
                    <a:pt x="200" y="3059"/>
                  </a:lnTo>
                  <a:moveTo>
                    <a:pt x="170" y="3496"/>
                  </a:moveTo>
                  <a:lnTo>
                    <a:pt x="170" y="3465"/>
                  </a:lnTo>
                  <a:lnTo>
                    <a:pt x="1" y="3465"/>
                  </a:lnTo>
                  <a:lnTo>
                    <a:pt x="1" y="3324"/>
                  </a:lnTo>
                  <a:lnTo>
                    <a:pt x="170" y="3324"/>
                  </a:lnTo>
                  <a:lnTo>
                    <a:pt x="170" y="3293"/>
                  </a:lnTo>
                  <a:lnTo>
                    <a:pt x="170" y="3277"/>
                  </a:lnTo>
                  <a:moveTo>
                    <a:pt x="200" y="3496"/>
                  </a:moveTo>
                  <a:lnTo>
                    <a:pt x="200" y="3433"/>
                  </a:lnTo>
                  <a:lnTo>
                    <a:pt x="32" y="3433"/>
                  </a:lnTo>
                  <a:lnTo>
                    <a:pt x="32" y="3355"/>
                  </a:lnTo>
                  <a:lnTo>
                    <a:pt x="200" y="3355"/>
                  </a:lnTo>
                  <a:lnTo>
                    <a:pt x="200" y="3277"/>
                  </a:lnTo>
                  <a:moveTo>
                    <a:pt x="170" y="3714"/>
                  </a:moveTo>
                  <a:lnTo>
                    <a:pt x="170" y="3683"/>
                  </a:lnTo>
                  <a:lnTo>
                    <a:pt x="1" y="3683"/>
                  </a:lnTo>
                  <a:lnTo>
                    <a:pt x="1" y="3542"/>
                  </a:lnTo>
                  <a:lnTo>
                    <a:pt x="170" y="3542"/>
                  </a:lnTo>
                  <a:lnTo>
                    <a:pt x="170" y="3511"/>
                  </a:lnTo>
                  <a:lnTo>
                    <a:pt x="170" y="3496"/>
                  </a:lnTo>
                  <a:moveTo>
                    <a:pt x="200" y="3714"/>
                  </a:moveTo>
                  <a:lnTo>
                    <a:pt x="200" y="3652"/>
                  </a:lnTo>
                  <a:lnTo>
                    <a:pt x="32" y="3652"/>
                  </a:lnTo>
                  <a:lnTo>
                    <a:pt x="32" y="3574"/>
                  </a:lnTo>
                  <a:lnTo>
                    <a:pt x="200" y="3574"/>
                  </a:lnTo>
                  <a:lnTo>
                    <a:pt x="200" y="3496"/>
                  </a:lnTo>
                  <a:moveTo>
                    <a:pt x="170" y="3933"/>
                  </a:moveTo>
                  <a:lnTo>
                    <a:pt x="170" y="3901"/>
                  </a:lnTo>
                  <a:lnTo>
                    <a:pt x="1" y="3901"/>
                  </a:lnTo>
                  <a:lnTo>
                    <a:pt x="1" y="3761"/>
                  </a:lnTo>
                  <a:lnTo>
                    <a:pt x="170" y="3761"/>
                  </a:lnTo>
                  <a:lnTo>
                    <a:pt x="170" y="3730"/>
                  </a:lnTo>
                  <a:lnTo>
                    <a:pt x="170" y="3714"/>
                  </a:lnTo>
                  <a:moveTo>
                    <a:pt x="200" y="3933"/>
                  </a:moveTo>
                  <a:lnTo>
                    <a:pt x="200" y="3870"/>
                  </a:lnTo>
                  <a:lnTo>
                    <a:pt x="32" y="3870"/>
                  </a:lnTo>
                  <a:lnTo>
                    <a:pt x="32" y="3792"/>
                  </a:lnTo>
                  <a:lnTo>
                    <a:pt x="200" y="3792"/>
                  </a:lnTo>
                  <a:lnTo>
                    <a:pt x="200" y="3714"/>
                  </a:lnTo>
                  <a:moveTo>
                    <a:pt x="170" y="4151"/>
                  </a:moveTo>
                  <a:lnTo>
                    <a:pt x="170" y="4120"/>
                  </a:lnTo>
                  <a:lnTo>
                    <a:pt x="1" y="4120"/>
                  </a:lnTo>
                  <a:lnTo>
                    <a:pt x="1" y="3980"/>
                  </a:lnTo>
                  <a:lnTo>
                    <a:pt x="170" y="3980"/>
                  </a:lnTo>
                  <a:lnTo>
                    <a:pt x="170" y="3948"/>
                  </a:lnTo>
                  <a:lnTo>
                    <a:pt x="170" y="3933"/>
                  </a:lnTo>
                  <a:moveTo>
                    <a:pt x="200" y="4151"/>
                  </a:moveTo>
                  <a:lnTo>
                    <a:pt x="200" y="4089"/>
                  </a:lnTo>
                  <a:lnTo>
                    <a:pt x="32" y="4089"/>
                  </a:lnTo>
                  <a:lnTo>
                    <a:pt x="32" y="4011"/>
                  </a:lnTo>
                  <a:lnTo>
                    <a:pt x="200" y="4011"/>
                  </a:lnTo>
                  <a:lnTo>
                    <a:pt x="200" y="3933"/>
                  </a:lnTo>
                  <a:moveTo>
                    <a:pt x="170" y="4369"/>
                  </a:moveTo>
                  <a:lnTo>
                    <a:pt x="170" y="4338"/>
                  </a:lnTo>
                  <a:lnTo>
                    <a:pt x="1" y="4338"/>
                  </a:lnTo>
                  <a:lnTo>
                    <a:pt x="1" y="4198"/>
                  </a:lnTo>
                  <a:lnTo>
                    <a:pt x="170" y="4198"/>
                  </a:lnTo>
                  <a:lnTo>
                    <a:pt x="170" y="4167"/>
                  </a:lnTo>
                  <a:lnTo>
                    <a:pt x="170" y="4151"/>
                  </a:lnTo>
                  <a:moveTo>
                    <a:pt x="200" y="4369"/>
                  </a:moveTo>
                  <a:lnTo>
                    <a:pt x="200" y="4307"/>
                  </a:lnTo>
                  <a:lnTo>
                    <a:pt x="32" y="4307"/>
                  </a:lnTo>
                  <a:lnTo>
                    <a:pt x="32" y="4229"/>
                  </a:lnTo>
                  <a:lnTo>
                    <a:pt x="200" y="4229"/>
                  </a:lnTo>
                  <a:lnTo>
                    <a:pt x="200" y="4151"/>
                  </a:lnTo>
                  <a:moveTo>
                    <a:pt x="170" y="4588"/>
                  </a:moveTo>
                  <a:lnTo>
                    <a:pt x="170" y="4557"/>
                  </a:lnTo>
                  <a:lnTo>
                    <a:pt x="1" y="4557"/>
                  </a:lnTo>
                  <a:lnTo>
                    <a:pt x="1" y="4416"/>
                  </a:lnTo>
                  <a:lnTo>
                    <a:pt x="170" y="4416"/>
                  </a:lnTo>
                  <a:lnTo>
                    <a:pt x="170" y="4385"/>
                  </a:lnTo>
                  <a:lnTo>
                    <a:pt x="170" y="4369"/>
                  </a:lnTo>
                  <a:moveTo>
                    <a:pt x="200" y="4588"/>
                  </a:moveTo>
                  <a:lnTo>
                    <a:pt x="200" y="4525"/>
                  </a:lnTo>
                  <a:lnTo>
                    <a:pt x="32" y="4525"/>
                  </a:lnTo>
                  <a:lnTo>
                    <a:pt x="32" y="4448"/>
                  </a:lnTo>
                  <a:lnTo>
                    <a:pt x="200" y="4448"/>
                  </a:lnTo>
                  <a:lnTo>
                    <a:pt x="200" y="4369"/>
                  </a:lnTo>
                  <a:moveTo>
                    <a:pt x="170" y="4809"/>
                  </a:moveTo>
                  <a:lnTo>
                    <a:pt x="170" y="4777"/>
                  </a:lnTo>
                  <a:lnTo>
                    <a:pt x="1" y="4777"/>
                  </a:lnTo>
                  <a:lnTo>
                    <a:pt x="1" y="4635"/>
                  </a:lnTo>
                  <a:lnTo>
                    <a:pt x="170" y="4635"/>
                  </a:lnTo>
                  <a:lnTo>
                    <a:pt x="170" y="4604"/>
                  </a:lnTo>
                  <a:lnTo>
                    <a:pt x="170" y="4588"/>
                  </a:lnTo>
                  <a:moveTo>
                    <a:pt x="200" y="4809"/>
                  </a:moveTo>
                  <a:lnTo>
                    <a:pt x="200" y="4746"/>
                  </a:lnTo>
                  <a:lnTo>
                    <a:pt x="32" y="4746"/>
                  </a:lnTo>
                  <a:lnTo>
                    <a:pt x="32" y="4667"/>
                  </a:lnTo>
                  <a:lnTo>
                    <a:pt x="200" y="4667"/>
                  </a:lnTo>
                  <a:lnTo>
                    <a:pt x="200" y="4588"/>
                  </a:lnTo>
                  <a:moveTo>
                    <a:pt x="170" y="5030"/>
                  </a:moveTo>
                  <a:lnTo>
                    <a:pt x="170" y="4998"/>
                  </a:lnTo>
                  <a:lnTo>
                    <a:pt x="1" y="4998"/>
                  </a:lnTo>
                  <a:lnTo>
                    <a:pt x="1" y="4856"/>
                  </a:lnTo>
                  <a:lnTo>
                    <a:pt x="170" y="4856"/>
                  </a:lnTo>
                  <a:lnTo>
                    <a:pt x="170" y="4824"/>
                  </a:lnTo>
                  <a:lnTo>
                    <a:pt x="170" y="4809"/>
                  </a:lnTo>
                  <a:moveTo>
                    <a:pt x="200" y="5030"/>
                  </a:moveTo>
                  <a:lnTo>
                    <a:pt x="200" y="4966"/>
                  </a:lnTo>
                  <a:lnTo>
                    <a:pt x="32" y="4966"/>
                  </a:lnTo>
                  <a:lnTo>
                    <a:pt x="32" y="4888"/>
                  </a:lnTo>
                  <a:lnTo>
                    <a:pt x="200" y="4888"/>
                  </a:lnTo>
                  <a:lnTo>
                    <a:pt x="200" y="4809"/>
                  </a:lnTo>
                  <a:moveTo>
                    <a:pt x="170" y="5251"/>
                  </a:moveTo>
                  <a:lnTo>
                    <a:pt x="170" y="5219"/>
                  </a:lnTo>
                  <a:lnTo>
                    <a:pt x="1" y="5219"/>
                  </a:lnTo>
                  <a:lnTo>
                    <a:pt x="1" y="5077"/>
                  </a:lnTo>
                  <a:lnTo>
                    <a:pt x="170" y="5077"/>
                  </a:lnTo>
                  <a:lnTo>
                    <a:pt x="170" y="5045"/>
                  </a:lnTo>
                  <a:lnTo>
                    <a:pt x="170" y="5030"/>
                  </a:lnTo>
                  <a:moveTo>
                    <a:pt x="200" y="5251"/>
                  </a:moveTo>
                  <a:lnTo>
                    <a:pt x="200" y="5187"/>
                  </a:lnTo>
                  <a:lnTo>
                    <a:pt x="32" y="5187"/>
                  </a:lnTo>
                  <a:lnTo>
                    <a:pt x="32" y="5109"/>
                  </a:lnTo>
                  <a:lnTo>
                    <a:pt x="200" y="5109"/>
                  </a:lnTo>
                  <a:lnTo>
                    <a:pt x="200" y="5030"/>
                  </a:lnTo>
                  <a:moveTo>
                    <a:pt x="170" y="5471"/>
                  </a:moveTo>
                  <a:lnTo>
                    <a:pt x="170" y="5440"/>
                  </a:lnTo>
                  <a:lnTo>
                    <a:pt x="1" y="5440"/>
                  </a:lnTo>
                  <a:lnTo>
                    <a:pt x="1" y="5298"/>
                  </a:lnTo>
                  <a:lnTo>
                    <a:pt x="170" y="5298"/>
                  </a:lnTo>
                  <a:lnTo>
                    <a:pt x="170" y="5266"/>
                  </a:lnTo>
                  <a:lnTo>
                    <a:pt x="170" y="5251"/>
                  </a:lnTo>
                  <a:moveTo>
                    <a:pt x="200" y="5471"/>
                  </a:moveTo>
                  <a:lnTo>
                    <a:pt x="200" y="5408"/>
                  </a:lnTo>
                  <a:lnTo>
                    <a:pt x="32" y="5408"/>
                  </a:lnTo>
                  <a:lnTo>
                    <a:pt x="32" y="5329"/>
                  </a:lnTo>
                  <a:lnTo>
                    <a:pt x="200" y="5329"/>
                  </a:lnTo>
                  <a:lnTo>
                    <a:pt x="200" y="5251"/>
                  </a:lnTo>
                  <a:moveTo>
                    <a:pt x="170" y="5692"/>
                  </a:moveTo>
                  <a:lnTo>
                    <a:pt x="170" y="5661"/>
                  </a:lnTo>
                  <a:lnTo>
                    <a:pt x="1" y="5661"/>
                  </a:lnTo>
                  <a:lnTo>
                    <a:pt x="1" y="5518"/>
                  </a:lnTo>
                  <a:lnTo>
                    <a:pt x="170" y="5518"/>
                  </a:lnTo>
                  <a:lnTo>
                    <a:pt x="170" y="5487"/>
                  </a:lnTo>
                  <a:lnTo>
                    <a:pt x="170" y="5471"/>
                  </a:lnTo>
                  <a:moveTo>
                    <a:pt x="200" y="5692"/>
                  </a:moveTo>
                  <a:lnTo>
                    <a:pt x="200" y="5629"/>
                  </a:lnTo>
                  <a:lnTo>
                    <a:pt x="32" y="5629"/>
                  </a:lnTo>
                  <a:lnTo>
                    <a:pt x="32" y="5550"/>
                  </a:lnTo>
                  <a:lnTo>
                    <a:pt x="200" y="5550"/>
                  </a:lnTo>
                  <a:lnTo>
                    <a:pt x="200" y="5471"/>
                  </a:lnTo>
                  <a:moveTo>
                    <a:pt x="170" y="5913"/>
                  </a:moveTo>
                  <a:lnTo>
                    <a:pt x="170" y="5881"/>
                  </a:lnTo>
                  <a:lnTo>
                    <a:pt x="1" y="5881"/>
                  </a:lnTo>
                  <a:lnTo>
                    <a:pt x="1" y="5740"/>
                  </a:lnTo>
                  <a:lnTo>
                    <a:pt x="170" y="5740"/>
                  </a:lnTo>
                  <a:lnTo>
                    <a:pt x="170" y="5708"/>
                  </a:lnTo>
                  <a:lnTo>
                    <a:pt x="170" y="5692"/>
                  </a:lnTo>
                  <a:moveTo>
                    <a:pt x="200" y="5913"/>
                  </a:moveTo>
                  <a:lnTo>
                    <a:pt x="200" y="5850"/>
                  </a:lnTo>
                  <a:lnTo>
                    <a:pt x="32" y="5850"/>
                  </a:lnTo>
                  <a:lnTo>
                    <a:pt x="32" y="5771"/>
                  </a:lnTo>
                  <a:lnTo>
                    <a:pt x="200" y="5771"/>
                  </a:lnTo>
                  <a:lnTo>
                    <a:pt x="200" y="5692"/>
                  </a:lnTo>
                  <a:moveTo>
                    <a:pt x="170" y="6134"/>
                  </a:moveTo>
                  <a:lnTo>
                    <a:pt x="170" y="6102"/>
                  </a:lnTo>
                  <a:lnTo>
                    <a:pt x="1" y="6102"/>
                  </a:lnTo>
                  <a:lnTo>
                    <a:pt x="1" y="5961"/>
                  </a:lnTo>
                  <a:lnTo>
                    <a:pt x="170" y="5961"/>
                  </a:lnTo>
                  <a:lnTo>
                    <a:pt x="170" y="5929"/>
                  </a:lnTo>
                  <a:lnTo>
                    <a:pt x="170" y="5913"/>
                  </a:lnTo>
                  <a:moveTo>
                    <a:pt x="200" y="6134"/>
                  </a:moveTo>
                  <a:lnTo>
                    <a:pt x="200" y="6071"/>
                  </a:lnTo>
                  <a:lnTo>
                    <a:pt x="32" y="6071"/>
                  </a:lnTo>
                  <a:lnTo>
                    <a:pt x="32" y="5992"/>
                  </a:lnTo>
                  <a:lnTo>
                    <a:pt x="200" y="5992"/>
                  </a:lnTo>
                  <a:lnTo>
                    <a:pt x="200" y="5913"/>
                  </a:lnTo>
                  <a:moveTo>
                    <a:pt x="170" y="6355"/>
                  </a:moveTo>
                  <a:lnTo>
                    <a:pt x="170" y="6323"/>
                  </a:lnTo>
                  <a:lnTo>
                    <a:pt x="1" y="6323"/>
                  </a:lnTo>
                  <a:lnTo>
                    <a:pt x="1" y="6181"/>
                  </a:lnTo>
                  <a:lnTo>
                    <a:pt x="170" y="6181"/>
                  </a:lnTo>
                  <a:lnTo>
                    <a:pt x="170" y="6150"/>
                  </a:lnTo>
                  <a:lnTo>
                    <a:pt x="170" y="6134"/>
                  </a:lnTo>
                  <a:moveTo>
                    <a:pt x="200" y="6355"/>
                  </a:moveTo>
                  <a:lnTo>
                    <a:pt x="200" y="6292"/>
                  </a:lnTo>
                  <a:lnTo>
                    <a:pt x="32" y="6292"/>
                  </a:lnTo>
                  <a:lnTo>
                    <a:pt x="32" y="6213"/>
                  </a:lnTo>
                  <a:lnTo>
                    <a:pt x="200" y="6213"/>
                  </a:lnTo>
                  <a:lnTo>
                    <a:pt x="200" y="6134"/>
                  </a:lnTo>
                  <a:moveTo>
                    <a:pt x="170" y="6575"/>
                  </a:moveTo>
                  <a:lnTo>
                    <a:pt x="170" y="6544"/>
                  </a:lnTo>
                  <a:lnTo>
                    <a:pt x="1" y="6544"/>
                  </a:lnTo>
                  <a:lnTo>
                    <a:pt x="1" y="6402"/>
                  </a:lnTo>
                  <a:lnTo>
                    <a:pt x="170" y="6402"/>
                  </a:lnTo>
                  <a:lnTo>
                    <a:pt x="170" y="6370"/>
                  </a:lnTo>
                  <a:lnTo>
                    <a:pt x="170" y="6355"/>
                  </a:lnTo>
                  <a:moveTo>
                    <a:pt x="200" y="6575"/>
                  </a:moveTo>
                  <a:lnTo>
                    <a:pt x="200" y="6513"/>
                  </a:lnTo>
                  <a:lnTo>
                    <a:pt x="32" y="6513"/>
                  </a:lnTo>
                  <a:lnTo>
                    <a:pt x="32" y="6434"/>
                  </a:lnTo>
                  <a:lnTo>
                    <a:pt x="200" y="6434"/>
                  </a:lnTo>
                  <a:lnTo>
                    <a:pt x="200" y="6355"/>
                  </a:lnTo>
                  <a:moveTo>
                    <a:pt x="170" y="6796"/>
                  </a:moveTo>
                  <a:lnTo>
                    <a:pt x="170" y="6765"/>
                  </a:lnTo>
                  <a:lnTo>
                    <a:pt x="1" y="6765"/>
                  </a:lnTo>
                  <a:lnTo>
                    <a:pt x="1" y="6623"/>
                  </a:lnTo>
                  <a:lnTo>
                    <a:pt x="170" y="6623"/>
                  </a:lnTo>
                  <a:lnTo>
                    <a:pt x="170" y="6591"/>
                  </a:lnTo>
                  <a:lnTo>
                    <a:pt x="170" y="6575"/>
                  </a:lnTo>
                  <a:moveTo>
                    <a:pt x="200" y="6796"/>
                  </a:moveTo>
                  <a:lnTo>
                    <a:pt x="200" y="6733"/>
                  </a:lnTo>
                  <a:lnTo>
                    <a:pt x="32" y="6733"/>
                  </a:lnTo>
                  <a:lnTo>
                    <a:pt x="32" y="6655"/>
                  </a:lnTo>
                  <a:lnTo>
                    <a:pt x="200" y="6655"/>
                  </a:lnTo>
                  <a:lnTo>
                    <a:pt x="200" y="6575"/>
                  </a:lnTo>
                  <a:moveTo>
                    <a:pt x="170" y="7018"/>
                  </a:moveTo>
                  <a:lnTo>
                    <a:pt x="170" y="6986"/>
                  </a:lnTo>
                  <a:lnTo>
                    <a:pt x="1" y="6986"/>
                  </a:lnTo>
                  <a:lnTo>
                    <a:pt x="1" y="6844"/>
                  </a:lnTo>
                  <a:lnTo>
                    <a:pt x="170" y="6844"/>
                  </a:lnTo>
                  <a:lnTo>
                    <a:pt x="170" y="6812"/>
                  </a:lnTo>
                  <a:lnTo>
                    <a:pt x="170" y="6796"/>
                  </a:lnTo>
                  <a:moveTo>
                    <a:pt x="200" y="7018"/>
                  </a:moveTo>
                  <a:lnTo>
                    <a:pt x="200" y="6954"/>
                  </a:lnTo>
                  <a:lnTo>
                    <a:pt x="32" y="6954"/>
                  </a:lnTo>
                  <a:lnTo>
                    <a:pt x="32" y="6875"/>
                  </a:lnTo>
                  <a:lnTo>
                    <a:pt x="200" y="6875"/>
                  </a:lnTo>
                  <a:lnTo>
                    <a:pt x="200" y="6796"/>
                  </a:lnTo>
                  <a:moveTo>
                    <a:pt x="170" y="7238"/>
                  </a:moveTo>
                  <a:lnTo>
                    <a:pt x="170" y="7207"/>
                  </a:lnTo>
                  <a:lnTo>
                    <a:pt x="1" y="7207"/>
                  </a:lnTo>
                  <a:lnTo>
                    <a:pt x="1" y="7065"/>
                  </a:lnTo>
                  <a:lnTo>
                    <a:pt x="170" y="7065"/>
                  </a:lnTo>
                  <a:lnTo>
                    <a:pt x="170" y="7033"/>
                  </a:lnTo>
                  <a:lnTo>
                    <a:pt x="170" y="7018"/>
                  </a:lnTo>
                  <a:moveTo>
                    <a:pt x="200" y="7238"/>
                  </a:moveTo>
                  <a:lnTo>
                    <a:pt x="200" y="7175"/>
                  </a:lnTo>
                  <a:lnTo>
                    <a:pt x="32" y="7175"/>
                  </a:lnTo>
                  <a:lnTo>
                    <a:pt x="32" y="7096"/>
                  </a:lnTo>
                  <a:lnTo>
                    <a:pt x="200" y="7096"/>
                  </a:lnTo>
                  <a:lnTo>
                    <a:pt x="200" y="7018"/>
                  </a:lnTo>
                  <a:moveTo>
                    <a:pt x="170" y="7459"/>
                  </a:moveTo>
                  <a:lnTo>
                    <a:pt x="170" y="7427"/>
                  </a:lnTo>
                  <a:lnTo>
                    <a:pt x="1" y="7427"/>
                  </a:lnTo>
                  <a:lnTo>
                    <a:pt x="1" y="7285"/>
                  </a:lnTo>
                  <a:lnTo>
                    <a:pt x="170" y="7285"/>
                  </a:lnTo>
                  <a:lnTo>
                    <a:pt x="170" y="7254"/>
                  </a:lnTo>
                  <a:lnTo>
                    <a:pt x="170" y="7238"/>
                  </a:lnTo>
                  <a:moveTo>
                    <a:pt x="200" y="7459"/>
                  </a:moveTo>
                  <a:lnTo>
                    <a:pt x="200" y="7396"/>
                  </a:lnTo>
                  <a:lnTo>
                    <a:pt x="32" y="7396"/>
                  </a:lnTo>
                  <a:lnTo>
                    <a:pt x="32" y="7317"/>
                  </a:lnTo>
                  <a:lnTo>
                    <a:pt x="200" y="7317"/>
                  </a:lnTo>
                  <a:lnTo>
                    <a:pt x="200" y="7238"/>
                  </a:lnTo>
                  <a:moveTo>
                    <a:pt x="170" y="7680"/>
                  </a:moveTo>
                  <a:lnTo>
                    <a:pt x="170" y="7648"/>
                  </a:lnTo>
                  <a:lnTo>
                    <a:pt x="1" y="7648"/>
                  </a:lnTo>
                  <a:lnTo>
                    <a:pt x="1" y="7506"/>
                  </a:lnTo>
                  <a:lnTo>
                    <a:pt x="170" y="7506"/>
                  </a:lnTo>
                  <a:lnTo>
                    <a:pt x="170" y="7475"/>
                  </a:lnTo>
                  <a:lnTo>
                    <a:pt x="170" y="7459"/>
                  </a:lnTo>
                  <a:moveTo>
                    <a:pt x="200" y="7680"/>
                  </a:moveTo>
                  <a:lnTo>
                    <a:pt x="200" y="7617"/>
                  </a:lnTo>
                  <a:lnTo>
                    <a:pt x="32" y="7617"/>
                  </a:lnTo>
                  <a:lnTo>
                    <a:pt x="32" y="7538"/>
                  </a:lnTo>
                  <a:lnTo>
                    <a:pt x="200" y="7538"/>
                  </a:lnTo>
                  <a:lnTo>
                    <a:pt x="200" y="7459"/>
                  </a:lnTo>
                  <a:moveTo>
                    <a:pt x="170" y="7901"/>
                  </a:moveTo>
                  <a:lnTo>
                    <a:pt x="170" y="7869"/>
                  </a:lnTo>
                  <a:lnTo>
                    <a:pt x="1" y="7869"/>
                  </a:lnTo>
                  <a:lnTo>
                    <a:pt x="1" y="7727"/>
                  </a:lnTo>
                  <a:lnTo>
                    <a:pt x="170" y="7727"/>
                  </a:lnTo>
                  <a:lnTo>
                    <a:pt x="170" y="7696"/>
                  </a:lnTo>
                  <a:lnTo>
                    <a:pt x="170" y="7680"/>
                  </a:lnTo>
                  <a:moveTo>
                    <a:pt x="200" y="7901"/>
                  </a:moveTo>
                  <a:lnTo>
                    <a:pt x="200" y="7838"/>
                  </a:lnTo>
                  <a:lnTo>
                    <a:pt x="32" y="7838"/>
                  </a:lnTo>
                  <a:lnTo>
                    <a:pt x="32" y="7759"/>
                  </a:lnTo>
                  <a:lnTo>
                    <a:pt x="200" y="7759"/>
                  </a:lnTo>
                  <a:lnTo>
                    <a:pt x="200" y="7680"/>
                  </a:lnTo>
                  <a:moveTo>
                    <a:pt x="170" y="8122"/>
                  </a:moveTo>
                  <a:lnTo>
                    <a:pt x="170" y="8090"/>
                  </a:lnTo>
                  <a:lnTo>
                    <a:pt x="1" y="8090"/>
                  </a:lnTo>
                  <a:lnTo>
                    <a:pt x="1" y="7948"/>
                  </a:lnTo>
                  <a:lnTo>
                    <a:pt x="170" y="7948"/>
                  </a:lnTo>
                  <a:lnTo>
                    <a:pt x="170" y="7917"/>
                  </a:lnTo>
                  <a:lnTo>
                    <a:pt x="170" y="7901"/>
                  </a:lnTo>
                  <a:moveTo>
                    <a:pt x="200" y="8122"/>
                  </a:moveTo>
                  <a:lnTo>
                    <a:pt x="200" y="8059"/>
                  </a:lnTo>
                  <a:lnTo>
                    <a:pt x="32" y="8059"/>
                  </a:lnTo>
                  <a:lnTo>
                    <a:pt x="32" y="7979"/>
                  </a:lnTo>
                  <a:lnTo>
                    <a:pt x="200" y="7979"/>
                  </a:lnTo>
                  <a:lnTo>
                    <a:pt x="200" y="7901"/>
                  </a:lnTo>
                  <a:moveTo>
                    <a:pt x="170" y="8342"/>
                  </a:moveTo>
                  <a:lnTo>
                    <a:pt x="170" y="8311"/>
                  </a:lnTo>
                  <a:lnTo>
                    <a:pt x="1" y="8311"/>
                  </a:lnTo>
                  <a:lnTo>
                    <a:pt x="1" y="8169"/>
                  </a:lnTo>
                  <a:lnTo>
                    <a:pt x="170" y="8169"/>
                  </a:lnTo>
                  <a:lnTo>
                    <a:pt x="170" y="8137"/>
                  </a:lnTo>
                  <a:lnTo>
                    <a:pt x="170" y="8122"/>
                  </a:lnTo>
                  <a:moveTo>
                    <a:pt x="200" y="8342"/>
                  </a:moveTo>
                  <a:lnTo>
                    <a:pt x="200" y="8279"/>
                  </a:lnTo>
                  <a:lnTo>
                    <a:pt x="32" y="8279"/>
                  </a:lnTo>
                  <a:lnTo>
                    <a:pt x="32" y="8200"/>
                  </a:lnTo>
                  <a:lnTo>
                    <a:pt x="200" y="8200"/>
                  </a:lnTo>
                  <a:lnTo>
                    <a:pt x="200" y="8122"/>
                  </a:lnTo>
                  <a:moveTo>
                    <a:pt x="170" y="8563"/>
                  </a:moveTo>
                  <a:lnTo>
                    <a:pt x="170" y="8532"/>
                  </a:lnTo>
                  <a:lnTo>
                    <a:pt x="1" y="8532"/>
                  </a:lnTo>
                  <a:lnTo>
                    <a:pt x="1" y="8390"/>
                  </a:lnTo>
                  <a:lnTo>
                    <a:pt x="170" y="8390"/>
                  </a:lnTo>
                  <a:lnTo>
                    <a:pt x="170" y="8358"/>
                  </a:lnTo>
                  <a:lnTo>
                    <a:pt x="170" y="8342"/>
                  </a:lnTo>
                  <a:moveTo>
                    <a:pt x="200" y="8563"/>
                  </a:moveTo>
                  <a:lnTo>
                    <a:pt x="200" y="8500"/>
                  </a:lnTo>
                  <a:lnTo>
                    <a:pt x="32" y="8500"/>
                  </a:lnTo>
                  <a:lnTo>
                    <a:pt x="32" y="8422"/>
                  </a:lnTo>
                  <a:lnTo>
                    <a:pt x="200" y="8422"/>
                  </a:lnTo>
                  <a:lnTo>
                    <a:pt x="200" y="8342"/>
                  </a:lnTo>
                  <a:moveTo>
                    <a:pt x="170" y="8784"/>
                  </a:moveTo>
                  <a:lnTo>
                    <a:pt x="170" y="8753"/>
                  </a:lnTo>
                  <a:lnTo>
                    <a:pt x="1" y="8753"/>
                  </a:lnTo>
                  <a:lnTo>
                    <a:pt x="1" y="8611"/>
                  </a:lnTo>
                  <a:lnTo>
                    <a:pt x="170" y="8611"/>
                  </a:lnTo>
                  <a:lnTo>
                    <a:pt x="170" y="8579"/>
                  </a:lnTo>
                  <a:lnTo>
                    <a:pt x="170" y="8563"/>
                  </a:lnTo>
                  <a:moveTo>
                    <a:pt x="200" y="8784"/>
                  </a:moveTo>
                  <a:lnTo>
                    <a:pt x="200" y="8721"/>
                  </a:lnTo>
                  <a:lnTo>
                    <a:pt x="32" y="8721"/>
                  </a:lnTo>
                  <a:lnTo>
                    <a:pt x="32" y="8642"/>
                  </a:lnTo>
                  <a:lnTo>
                    <a:pt x="200" y="8642"/>
                  </a:lnTo>
                  <a:lnTo>
                    <a:pt x="200" y="8563"/>
                  </a:lnTo>
                  <a:moveTo>
                    <a:pt x="170" y="9005"/>
                  </a:moveTo>
                  <a:lnTo>
                    <a:pt x="170" y="8974"/>
                  </a:lnTo>
                  <a:lnTo>
                    <a:pt x="1" y="8974"/>
                  </a:lnTo>
                  <a:lnTo>
                    <a:pt x="1" y="8831"/>
                  </a:lnTo>
                  <a:lnTo>
                    <a:pt x="170" y="8831"/>
                  </a:lnTo>
                  <a:lnTo>
                    <a:pt x="170" y="8800"/>
                  </a:lnTo>
                  <a:lnTo>
                    <a:pt x="170" y="8784"/>
                  </a:lnTo>
                  <a:moveTo>
                    <a:pt x="200" y="9005"/>
                  </a:moveTo>
                  <a:lnTo>
                    <a:pt x="200" y="8942"/>
                  </a:lnTo>
                  <a:lnTo>
                    <a:pt x="32" y="8942"/>
                  </a:lnTo>
                  <a:lnTo>
                    <a:pt x="32" y="8863"/>
                  </a:lnTo>
                  <a:lnTo>
                    <a:pt x="200" y="8863"/>
                  </a:lnTo>
                  <a:lnTo>
                    <a:pt x="200" y="8784"/>
                  </a:lnTo>
                  <a:moveTo>
                    <a:pt x="170" y="9226"/>
                  </a:moveTo>
                  <a:lnTo>
                    <a:pt x="170" y="9194"/>
                  </a:lnTo>
                  <a:lnTo>
                    <a:pt x="1" y="9194"/>
                  </a:lnTo>
                  <a:lnTo>
                    <a:pt x="1" y="9052"/>
                  </a:lnTo>
                  <a:lnTo>
                    <a:pt x="170" y="9052"/>
                  </a:lnTo>
                  <a:lnTo>
                    <a:pt x="170" y="9021"/>
                  </a:lnTo>
                  <a:lnTo>
                    <a:pt x="170" y="9005"/>
                  </a:lnTo>
                  <a:moveTo>
                    <a:pt x="200" y="9226"/>
                  </a:moveTo>
                  <a:lnTo>
                    <a:pt x="200" y="9163"/>
                  </a:lnTo>
                  <a:lnTo>
                    <a:pt x="32" y="9163"/>
                  </a:lnTo>
                  <a:lnTo>
                    <a:pt x="32" y="9084"/>
                  </a:lnTo>
                  <a:lnTo>
                    <a:pt x="200" y="9084"/>
                  </a:lnTo>
                  <a:lnTo>
                    <a:pt x="200" y="9005"/>
                  </a:lnTo>
                  <a:moveTo>
                    <a:pt x="170" y="9447"/>
                  </a:moveTo>
                  <a:lnTo>
                    <a:pt x="170" y="9415"/>
                  </a:lnTo>
                  <a:lnTo>
                    <a:pt x="1" y="9415"/>
                  </a:lnTo>
                  <a:lnTo>
                    <a:pt x="1" y="9273"/>
                  </a:lnTo>
                  <a:lnTo>
                    <a:pt x="170" y="9273"/>
                  </a:lnTo>
                  <a:lnTo>
                    <a:pt x="170" y="9241"/>
                  </a:lnTo>
                  <a:lnTo>
                    <a:pt x="170" y="9226"/>
                  </a:lnTo>
                  <a:moveTo>
                    <a:pt x="200" y="9447"/>
                  </a:moveTo>
                  <a:lnTo>
                    <a:pt x="200" y="9383"/>
                  </a:lnTo>
                  <a:lnTo>
                    <a:pt x="32" y="9383"/>
                  </a:lnTo>
                  <a:lnTo>
                    <a:pt x="32" y="9305"/>
                  </a:lnTo>
                  <a:lnTo>
                    <a:pt x="200" y="9305"/>
                  </a:lnTo>
                  <a:lnTo>
                    <a:pt x="200" y="9226"/>
                  </a:lnTo>
                  <a:moveTo>
                    <a:pt x="170" y="9668"/>
                  </a:moveTo>
                  <a:lnTo>
                    <a:pt x="170" y="9636"/>
                  </a:lnTo>
                  <a:lnTo>
                    <a:pt x="1" y="9636"/>
                  </a:lnTo>
                  <a:lnTo>
                    <a:pt x="1" y="9494"/>
                  </a:lnTo>
                  <a:lnTo>
                    <a:pt x="170" y="9494"/>
                  </a:lnTo>
                  <a:lnTo>
                    <a:pt x="170" y="9463"/>
                  </a:lnTo>
                  <a:lnTo>
                    <a:pt x="170" y="9447"/>
                  </a:lnTo>
                  <a:moveTo>
                    <a:pt x="200" y="9668"/>
                  </a:moveTo>
                  <a:lnTo>
                    <a:pt x="200" y="9604"/>
                  </a:lnTo>
                  <a:lnTo>
                    <a:pt x="32" y="9604"/>
                  </a:lnTo>
                  <a:lnTo>
                    <a:pt x="32" y="9526"/>
                  </a:lnTo>
                  <a:lnTo>
                    <a:pt x="200" y="9526"/>
                  </a:lnTo>
                  <a:lnTo>
                    <a:pt x="200" y="9447"/>
                  </a:lnTo>
                  <a:moveTo>
                    <a:pt x="170" y="9888"/>
                  </a:moveTo>
                  <a:lnTo>
                    <a:pt x="170" y="9857"/>
                  </a:lnTo>
                  <a:lnTo>
                    <a:pt x="1" y="9857"/>
                  </a:lnTo>
                  <a:lnTo>
                    <a:pt x="1" y="9715"/>
                  </a:lnTo>
                  <a:lnTo>
                    <a:pt x="170" y="9715"/>
                  </a:lnTo>
                  <a:lnTo>
                    <a:pt x="170" y="9683"/>
                  </a:lnTo>
                  <a:lnTo>
                    <a:pt x="170" y="9668"/>
                  </a:lnTo>
                  <a:moveTo>
                    <a:pt x="200" y="9888"/>
                  </a:moveTo>
                  <a:lnTo>
                    <a:pt x="200" y="9825"/>
                  </a:lnTo>
                  <a:lnTo>
                    <a:pt x="32" y="9825"/>
                  </a:lnTo>
                  <a:lnTo>
                    <a:pt x="32" y="9746"/>
                  </a:lnTo>
                  <a:lnTo>
                    <a:pt x="200" y="9746"/>
                  </a:lnTo>
                  <a:lnTo>
                    <a:pt x="200" y="9668"/>
                  </a:lnTo>
                  <a:moveTo>
                    <a:pt x="170" y="10109"/>
                  </a:moveTo>
                  <a:lnTo>
                    <a:pt x="170" y="10078"/>
                  </a:lnTo>
                  <a:lnTo>
                    <a:pt x="1" y="10078"/>
                  </a:lnTo>
                  <a:lnTo>
                    <a:pt x="1" y="9935"/>
                  </a:lnTo>
                  <a:lnTo>
                    <a:pt x="170" y="9935"/>
                  </a:lnTo>
                  <a:lnTo>
                    <a:pt x="170" y="9904"/>
                  </a:lnTo>
                  <a:lnTo>
                    <a:pt x="170" y="9888"/>
                  </a:lnTo>
                  <a:moveTo>
                    <a:pt x="200" y="10109"/>
                  </a:moveTo>
                  <a:lnTo>
                    <a:pt x="200" y="10046"/>
                  </a:lnTo>
                  <a:lnTo>
                    <a:pt x="32" y="10046"/>
                  </a:lnTo>
                  <a:lnTo>
                    <a:pt x="32" y="9967"/>
                  </a:lnTo>
                  <a:lnTo>
                    <a:pt x="200" y="9967"/>
                  </a:lnTo>
                  <a:lnTo>
                    <a:pt x="200" y="9888"/>
                  </a:lnTo>
                  <a:moveTo>
                    <a:pt x="170" y="10330"/>
                  </a:moveTo>
                  <a:lnTo>
                    <a:pt x="170" y="10298"/>
                  </a:lnTo>
                  <a:lnTo>
                    <a:pt x="1" y="10298"/>
                  </a:lnTo>
                  <a:lnTo>
                    <a:pt x="1" y="10157"/>
                  </a:lnTo>
                  <a:lnTo>
                    <a:pt x="170" y="10157"/>
                  </a:lnTo>
                  <a:lnTo>
                    <a:pt x="170" y="10125"/>
                  </a:lnTo>
                  <a:lnTo>
                    <a:pt x="170" y="10109"/>
                  </a:lnTo>
                  <a:moveTo>
                    <a:pt x="200" y="10330"/>
                  </a:moveTo>
                  <a:lnTo>
                    <a:pt x="200" y="10267"/>
                  </a:lnTo>
                  <a:lnTo>
                    <a:pt x="32" y="10267"/>
                  </a:lnTo>
                  <a:lnTo>
                    <a:pt x="32" y="10188"/>
                  </a:lnTo>
                  <a:lnTo>
                    <a:pt x="200" y="10188"/>
                  </a:lnTo>
                  <a:lnTo>
                    <a:pt x="200" y="10109"/>
                  </a:lnTo>
                  <a:moveTo>
                    <a:pt x="170" y="10551"/>
                  </a:moveTo>
                  <a:lnTo>
                    <a:pt x="170" y="10519"/>
                  </a:lnTo>
                  <a:lnTo>
                    <a:pt x="1" y="10519"/>
                  </a:lnTo>
                  <a:lnTo>
                    <a:pt x="1" y="10378"/>
                  </a:lnTo>
                  <a:lnTo>
                    <a:pt x="170" y="10378"/>
                  </a:lnTo>
                  <a:lnTo>
                    <a:pt x="170" y="10346"/>
                  </a:lnTo>
                  <a:lnTo>
                    <a:pt x="170" y="10330"/>
                  </a:lnTo>
                  <a:moveTo>
                    <a:pt x="200" y="10551"/>
                  </a:moveTo>
                  <a:lnTo>
                    <a:pt x="200" y="10488"/>
                  </a:lnTo>
                  <a:lnTo>
                    <a:pt x="32" y="10488"/>
                  </a:lnTo>
                  <a:lnTo>
                    <a:pt x="32" y="10409"/>
                  </a:lnTo>
                  <a:lnTo>
                    <a:pt x="200" y="10409"/>
                  </a:lnTo>
                  <a:lnTo>
                    <a:pt x="200" y="10330"/>
                  </a:lnTo>
                </a:path>
              </a:pathLst>
            </a:custGeom>
            <a:noFill/>
            <a:ln w="177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UA"/>
            </a:p>
          </p:txBody>
        </p: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5C0F90A6-7081-43BA-A1B2-207882514460}"/>
              </a:ext>
            </a:extLst>
          </p:cNvPr>
          <p:cNvSpPr txBox="1"/>
          <p:nvPr/>
        </p:nvSpPr>
        <p:spPr>
          <a:xfrm>
            <a:off x="744284" y="449667"/>
            <a:ext cx="11329542" cy="5029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5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ДИПЛОМ</a:t>
            </a:r>
            <a:endParaRPr lang="ru-UA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 ступеня</a:t>
            </a:r>
            <a:endParaRPr lang="ru-UA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нагороджується</a:t>
            </a:r>
            <a:endParaRPr lang="ru-UA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ХАЛЮК МАРІЯ ВІКТОРІВНА</a:t>
            </a:r>
            <a:endParaRPr lang="ru-UA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tabLst>
                <a:tab pos="1520190" algn="l"/>
              </a:tabLst>
            </a:pP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учасниця</a:t>
            </a:r>
            <a:endParaRPr lang="ru-UA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tabLst>
                <a:tab pos="1520190" algn="l"/>
              </a:tabLst>
            </a:pPr>
            <a:r>
              <a:rPr lang="uk-UA" sz="20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Всеукраїнської науково-практичної конференції</a:t>
            </a:r>
            <a:endParaRPr lang="ru-UA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tabLst>
                <a:tab pos="1520190" algn="l"/>
              </a:tabLst>
            </a:pPr>
            <a:r>
              <a:rPr lang="uk-UA" sz="20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молодих науковців, аспірантів, здобувачів вищої освіти</a:t>
            </a:r>
            <a:endParaRPr lang="ru-UA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uk-UA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«МОВА І КУЛЬТУРА ЯК ФОРМИ ЛЮДСЬКОГО БУТТЯ І СВІДОМОСТІ НАЦІЇ»</a:t>
            </a:r>
            <a:endParaRPr lang="ru-UA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uk-UA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Тема доповіді: «Дві ідентичності православної цивілізації»</a:t>
            </a:r>
          </a:p>
          <a:p>
            <a:pPr algn="ctr"/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 квітня 2023 року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Київ, Україна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ru-UA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A5F8C322-C457-44B8-BCAB-6B02C28DC7A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118" y="5267393"/>
            <a:ext cx="10971449" cy="14890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0238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050568D-39E8-4784-AD45-27E3A9B0B7FE}"/>
              </a:ext>
            </a:extLst>
          </p:cNvPr>
          <p:cNvSpPr txBox="1"/>
          <p:nvPr/>
        </p:nvSpPr>
        <p:spPr>
          <a:xfrm>
            <a:off x="5069150" y="88777"/>
            <a:ext cx="697784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4400" b="1" cap="all" dirty="0">
                <a:solidFill>
                  <a:srgbClr val="002060"/>
                </a:solidFill>
                <a:effectLst/>
                <a:latin typeface="+mn-lt"/>
                <a:ea typeface="+mj-ea"/>
                <a:cs typeface="Times New Roman" pitchFamily="18" charset="0"/>
              </a:rPr>
              <a:t>Участь у конференціях, </a:t>
            </a:r>
            <a:br>
              <a:rPr lang="uk-UA" sz="4400" b="1" cap="all" dirty="0">
                <a:solidFill>
                  <a:srgbClr val="002060"/>
                </a:solidFill>
                <a:effectLst/>
                <a:latin typeface="+mn-lt"/>
                <a:ea typeface="+mj-ea"/>
                <a:cs typeface="Times New Roman" pitchFamily="18" charset="0"/>
              </a:rPr>
            </a:br>
            <a:r>
              <a:rPr lang="uk-UA" sz="4400" b="1" cap="all" dirty="0">
                <a:solidFill>
                  <a:srgbClr val="002060"/>
                </a:solidFill>
                <a:effectLst/>
                <a:latin typeface="+mn-lt"/>
                <a:ea typeface="+mj-ea"/>
                <a:cs typeface="Times New Roman" pitchFamily="18" charset="0"/>
              </a:rPr>
              <a:t>  </a:t>
            </a:r>
            <a:r>
              <a:rPr lang="uk-UA" sz="4400" b="1" cap="all" dirty="0" err="1">
                <a:solidFill>
                  <a:srgbClr val="002060"/>
                </a:solidFill>
                <a:effectLst/>
                <a:latin typeface="+mn-lt"/>
                <a:ea typeface="+mj-ea"/>
                <a:cs typeface="Times New Roman" pitchFamily="18" charset="0"/>
              </a:rPr>
              <a:t>вебінарах</a:t>
            </a:r>
            <a:r>
              <a:rPr lang="uk-UA" sz="4400" b="1" cap="all" dirty="0">
                <a:solidFill>
                  <a:srgbClr val="002060"/>
                </a:solidFill>
                <a:effectLst/>
                <a:latin typeface="+mn-lt"/>
                <a:ea typeface="+mj-ea"/>
                <a:cs typeface="Times New Roman" pitchFamily="18" charset="0"/>
              </a:rPr>
              <a:t>, семінарах</a:t>
            </a:r>
            <a:br>
              <a:rPr lang="uk-UA" sz="4400" b="1" cap="all" dirty="0">
                <a:solidFill>
                  <a:srgbClr val="002060"/>
                </a:solidFill>
                <a:effectLst/>
                <a:latin typeface="+mn-lt"/>
                <a:ea typeface="+mj-ea"/>
                <a:cs typeface="Times New Roman" pitchFamily="18" charset="0"/>
              </a:rPr>
            </a:br>
            <a:endParaRPr lang="ru-UA" sz="4400" dirty="0">
              <a:effectLst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FBA26F-79EF-45AC-8E8B-B38F9909A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481" y="88777"/>
            <a:ext cx="3817398" cy="1873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40560C-3D59-4B09-A8E2-1D6C29201F08}"/>
              </a:ext>
            </a:extLst>
          </p:cNvPr>
          <p:cNvSpPr txBox="1"/>
          <p:nvPr/>
        </p:nvSpPr>
        <p:spPr>
          <a:xfrm>
            <a:off x="4580879" y="1411551"/>
            <a:ext cx="68476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уково-практичний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семінар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Мистецтво</a:t>
            </a:r>
            <a:r>
              <a:rPr lang="ru-RU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бути оратором»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 листопада 2023 р.</a:t>
            </a:r>
            <a:endParaRPr lang="ru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E5CA12F-FBCA-44CE-948A-DB6E56312C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645" y="2379216"/>
            <a:ext cx="5308845" cy="43900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9B4E61D-162E-41F1-9353-D8C1C5847A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8050" y="2379216"/>
            <a:ext cx="5228948" cy="43900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18932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0CFA660-27C3-43AD-AFCB-3AAEE004EEAA}"/>
              </a:ext>
            </a:extLst>
          </p:cNvPr>
          <p:cNvSpPr txBox="1"/>
          <p:nvPr/>
        </p:nvSpPr>
        <p:spPr>
          <a:xfrm>
            <a:off x="887768" y="0"/>
            <a:ext cx="11150352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вест </a:t>
            </a:r>
            <a:r>
              <a:rPr lang="ru-RU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гра</a:t>
            </a:r>
            <a:r>
              <a:rPr lang="ru-RU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Подорож</a:t>
            </a:r>
            <a:r>
              <a:rPr lang="ru-RU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світ</a:t>
            </a:r>
            <a:r>
              <a:rPr lang="ru-RU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філософії</a:t>
            </a:r>
            <a:r>
              <a:rPr lang="ru-RU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в рамках </a:t>
            </a:r>
            <a:r>
              <a:rPr lang="ru-RU" sz="36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Тижня</a:t>
            </a:r>
            <a:r>
              <a:rPr lang="ru-RU" sz="36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філософії</a:t>
            </a:r>
            <a:r>
              <a:rPr lang="ru-RU" sz="36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до</a:t>
            </a:r>
            <a:r>
              <a:rPr lang="ru-RU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Всесвітнього</a:t>
            </a:r>
            <a:r>
              <a:rPr lang="ru-RU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дня </a:t>
            </a:r>
            <a:r>
              <a:rPr lang="ru-RU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філософії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ru-RU" sz="3600" b="0" i="0" dirty="0">
                <a:solidFill>
                  <a:srgbClr val="000000"/>
                </a:solidFill>
                <a:effectLst/>
                <a:latin typeface="RobotoRegular"/>
              </a:rPr>
              <a:t> </a:t>
            </a:r>
            <a:r>
              <a:rPr lang="ru-RU" sz="2000" i="1" dirty="0">
                <a:solidFill>
                  <a:srgbClr val="000000"/>
                </a:solidFill>
                <a:effectLst/>
                <a:latin typeface="RobotoRegular"/>
              </a:rPr>
              <a:t>16 листопада 2023 року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3AA6048-D2E1-4D7B-8DEA-53E701333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622" y="2219418"/>
            <a:ext cx="4962619" cy="46385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7A72386-1995-44BC-9513-890680F37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0092" y="2143958"/>
            <a:ext cx="5368028" cy="45631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07823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3230C9-4807-426F-B356-300B6B0BB3A3}"/>
              </a:ext>
            </a:extLst>
          </p:cNvPr>
          <p:cNvSpPr txBox="1"/>
          <p:nvPr/>
        </p:nvSpPr>
        <p:spPr>
          <a:xfrm>
            <a:off x="719092" y="0"/>
            <a:ext cx="11472908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dirty="0" err="1">
                <a:solidFill>
                  <a:srgbClr val="333333"/>
                </a:solidFill>
                <a:latin typeface="RobotoRegular"/>
              </a:rPr>
              <a:t>Н</a:t>
            </a:r>
            <a:r>
              <a:rPr lang="ru-RU" sz="4400" b="1" i="0" dirty="0" err="1">
                <a:solidFill>
                  <a:srgbClr val="333333"/>
                </a:solidFill>
                <a:effectLst/>
                <a:latin typeface="RobotoRegular"/>
              </a:rPr>
              <a:t>ауково-практичний</a:t>
            </a:r>
            <a:r>
              <a:rPr lang="ru-RU" sz="44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r>
              <a:rPr lang="ru-RU" sz="4400" b="1" i="0" dirty="0" err="1">
                <a:solidFill>
                  <a:srgbClr val="333333"/>
                </a:solidFill>
                <a:effectLst/>
                <a:latin typeface="RobotoRegular"/>
              </a:rPr>
              <a:t>семінар</a:t>
            </a:r>
            <a:r>
              <a:rPr lang="ru-RU" sz="4400" b="1" i="0" dirty="0">
                <a:solidFill>
                  <a:srgbClr val="333333"/>
                </a:solidFill>
                <a:effectLst/>
                <a:latin typeface="RobotoRegular"/>
              </a:rPr>
              <a:t> до 90-х </a:t>
            </a:r>
            <a:r>
              <a:rPr lang="ru-RU" sz="4400" b="1" i="0" dirty="0" err="1">
                <a:solidFill>
                  <a:srgbClr val="333333"/>
                </a:solidFill>
                <a:effectLst/>
                <a:latin typeface="RobotoRegular"/>
              </a:rPr>
              <a:t>роковин</a:t>
            </a:r>
            <a:r>
              <a:rPr lang="ru-RU" sz="4400" b="1" i="0" dirty="0">
                <a:solidFill>
                  <a:srgbClr val="333333"/>
                </a:solidFill>
                <a:effectLst/>
                <a:latin typeface="RobotoRegular"/>
              </a:rPr>
              <a:t> Голодомору - геноциду в </a:t>
            </a:r>
            <a:r>
              <a:rPr lang="ru-RU" sz="4400" b="1" i="0" dirty="0" err="1">
                <a:solidFill>
                  <a:srgbClr val="333333"/>
                </a:solidFill>
                <a:effectLst/>
                <a:latin typeface="RobotoRegular"/>
              </a:rPr>
              <a:t>Україні</a:t>
            </a:r>
            <a:r>
              <a:rPr lang="ru-RU" sz="4400" b="1" i="0" dirty="0">
                <a:solidFill>
                  <a:srgbClr val="333333"/>
                </a:solidFill>
                <a:effectLst/>
                <a:latin typeface="RobotoRegular"/>
              </a:rPr>
              <a:t>, </a:t>
            </a:r>
            <a:r>
              <a:rPr lang="ru-RU" sz="2800" i="1" dirty="0">
                <a:solidFill>
                  <a:srgbClr val="333333"/>
                </a:solidFill>
                <a:effectLst/>
                <a:latin typeface="RobotoRegular"/>
              </a:rPr>
              <a:t>25 листопада 2023 р.</a:t>
            </a:r>
            <a:endParaRPr lang="ru-UA" sz="2800" i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1E17555-F631-482B-AD3E-59AC0B01F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092" y="2423413"/>
            <a:ext cx="3737498" cy="38795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31A092-7BC1-4F05-B6E9-1D43EC5A5C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1032" y="2068495"/>
            <a:ext cx="3630968" cy="47895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6267DFC-129F-49BF-9CDE-837B820242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5368" y="2068496"/>
            <a:ext cx="3906174" cy="47895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483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E47E346-97C6-45F7-A74D-F7A2D6B35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970" y="0"/>
            <a:ext cx="11464030" cy="68579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85666425"/>
      </p:ext>
    </p:extLst>
  </p:cSld>
  <p:clrMapOvr>
    <a:masterClrMapping/>
  </p:clrMapOvr>
</p:sld>
</file>

<file path=ppt/theme/theme1.xml><?xml version="1.0" encoding="utf-8"?>
<a:theme xmlns:a="http://schemas.openxmlformats.org/drawingml/2006/main" name="Уголки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TM10001105[[fn=Уголки]]</Template>
  <TotalTime>43</TotalTime>
  <Words>349</Words>
  <Application>Microsoft Office PowerPoint</Application>
  <PresentationFormat>Широкоэкранный</PresentationFormat>
  <Paragraphs>43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Century Gothic</vt:lpstr>
      <vt:lpstr>Franklin Gothic Book</vt:lpstr>
      <vt:lpstr>RobotoRegular</vt:lpstr>
      <vt:lpstr>Tahoma</vt:lpstr>
      <vt:lpstr>Times New Roman</vt:lpstr>
      <vt:lpstr>Wingdings</vt:lpstr>
      <vt:lpstr>Уголки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TatiyanaKych@outlook.com</dc:creator>
  <cp:lastModifiedBy>TatiyanaKych@outlook.com</cp:lastModifiedBy>
  <cp:revision>17</cp:revision>
  <dcterms:created xsi:type="dcterms:W3CDTF">2023-12-03T18:05:21Z</dcterms:created>
  <dcterms:modified xsi:type="dcterms:W3CDTF">2023-12-03T18:48:48Z</dcterms:modified>
</cp:coreProperties>
</file>