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23"/>
  </p:notesMasterIdLst>
  <p:sldIdLst>
    <p:sldId id="258" r:id="rId2"/>
    <p:sldId id="259" r:id="rId3"/>
    <p:sldId id="260" r:id="rId4"/>
    <p:sldId id="261" r:id="rId5"/>
    <p:sldId id="262" r:id="rId6"/>
    <p:sldId id="269" r:id="rId7"/>
    <p:sldId id="277" r:id="rId8"/>
    <p:sldId id="286" r:id="rId9"/>
    <p:sldId id="287" r:id="rId10"/>
    <p:sldId id="283" r:id="rId11"/>
    <p:sldId id="293" r:id="rId12"/>
    <p:sldId id="294" r:id="rId13"/>
    <p:sldId id="295" r:id="rId14"/>
    <p:sldId id="297" r:id="rId15"/>
    <p:sldId id="298" r:id="rId16"/>
    <p:sldId id="299" r:id="rId17"/>
    <p:sldId id="300" r:id="rId18"/>
    <p:sldId id="296" r:id="rId19"/>
    <p:sldId id="279" r:id="rId20"/>
    <p:sldId id="284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6195" autoAdjust="0"/>
  </p:normalViewPr>
  <p:slideViewPr>
    <p:cSldViewPr>
      <p:cViewPr varScale="1">
        <p:scale>
          <a:sx n="95" d="100"/>
          <a:sy n="95" d="100"/>
        </p:scale>
        <p:origin x="1085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A93A807-3A70-43AA-9AD9-C9C9615EB23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UA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2EE8CBA-0925-4A20-BD76-26F948C8502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UA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178FCB3B-4742-409C-80D0-D9ED13F023C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F0B660EF-3E5C-4B10-B223-BF34284A3AD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UA"/>
              <a:t>Образец текста</a:t>
            </a:r>
          </a:p>
          <a:p>
            <a:pPr lvl="1"/>
            <a:r>
              <a:rPr lang="ru-RU" altLang="ru-UA"/>
              <a:t>Второй уровень</a:t>
            </a:r>
          </a:p>
          <a:p>
            <a:pPr lvl="2"/>
            <a:r>
              <a:rPr lang="ru-RU" altLang="ru-UA"/>
              <a:t>Третий уровень</a:t>
            </a:r>
          </a:p>
          <a:p>
            <a:pPr lvl="3"/>
            <a:r>
              <a:rPr lang="ru-RU" altLang="ru-UA"/>
              <a:t>Четвертый уровень</a:t>
            </a:r>
          </a:p>
          <a:p>
            <a:pPr lvl="4"/>
            <a:r>
              <a:rPr lang="ru-RU" altLang="ru-UA"/>
              <a:t>Пятый уровень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70209760-87B2-409D-A762-3B62DED7DB1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UA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F8330B51-2E4C-43F0-A917-5B11DF5014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AF2B97-407B-4EED-9B1C-F6671A731F6A}" type="slidenum">
              <a:rPr lang="ru-RU" altLang="ru-UA"/>
              <a:pPr/>
              <a:t>‹№›</a:t>
            </a:fld>
            <a:endParaRPr lang="ru-RU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D06C15-507B-49B3-BC89-19EB7A7454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D9DA90-2FF2-46B9-9E25-A6907651C67C}" type="slidenum">
              <a:rPr lang="ru-RU" altLang="ru-UA"/>
              <a:pPr/>
              <a:t>1</a:t>
            </a:fld>
            <a:endParaRPr lang="ru-RU" altLang="ru-UA"/>
          </a:p>
        </p:txBody>
      </p:sp>
      <p:sp>
        <p:nvSpPr>
          <p:cNvPr id="9218" name="Plassholder for lysbilde 1">
            <a:extLst>
              <a:ext uri="{FF2B5EF4-FFF2-40B4-BE49-F238E27FC236}">
                <a16:creationId xmlns:a16="http://schemas.microsoft.com/office/drawing/2014/main" id="{88F8C744-745A-4F5D-ABD1-3F9B29FFBE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9219" name="Plassholder for notater 2">
            <a:extLst>
              <a:ext uri="{FF2B5EF4-FFF2-40B4-BE49-F238E27FC236}">
                <a16:creationId xmlns:a16="http://schemas.microsoft.com/office/drawing/2014/main" id="{898AD068-9B0C-4D9D-B874-DACDB272D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ru-UA"/>
          </a:p>
        </p:txBody>
      </p:sp>
      <p:sp>
        <p:nvSpPr>
          <p:cNvPr id="9220" name="Plassholder for lysbildenummer 3">
            <a:extLst>
              <a:ext uri="{FF2B5EF4-FFF2-40B4-BE49-F238E27FC236}">
                <a16:creationId xmlns:a16="http://schemas.microsoft.com/office/drawing/2014/main" id="{EBC826E8-278C-4968-8230-00E3B5A1DD6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BA0927AE-936A-427D-93F4-7E94DA8A8436}" type="slidenum">
              <a:rPr lang="nb-NO" altLang="ru-UA" sz="1200">
                <a:latin typeface="Calibri" panose="020F0502020204030204" pitchFamily="34" charset="0"/>
              </a:rPr>
              <a:pPr algn="r"/>
              <a:t>1</a:t>
            </a:fld>
            <a:endParaRPr lang="nb-NO" altLang="ru-UA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AA65EB-A65A-4DED-A7FF-1FC300594C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045767-D93C-4875-9893-9FDF13673C95}" type="slidenum">
              <a:rPr lang="ru-RU" altLang="ru-UA"/>
              <a:pPr/>
              <a:t>10</a:t>
            </a:fld>
            <a:endParaRPr lang="ru-RU" altLang="ru-UA"/>
          </a:p>
        </p:txBody>
      </p:sp>
      <p:sp>
        <p:nvSpPr>
          <p:cNvPr id="150530" name="Plassholder for lysbilde 1">
            <a:extLst>
              <a:ext uri="{FF2B5EF4-FFF2-40B4-BE49-F238E27FC236}">
                <a16:creationId xmlns:a16="http://schemas.microsoft.com/office/drawing/2014/main" id="{8531585F-EBF6-4029-A028-ABDE2F29E1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50531" name="Plassholder for notater 2">
            <a:extLst>
              <a:ext uri="{FF2B5EF4-FFF2-40B4-BE49-F238E27FC236}">
                <a16:creationId xmlns:a16="http://schemas.microsoft.com/office/drawing/2014/main" id="{CF4E15DF-25B7-4C77-9CD2-DC76D02FF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ru-UA"/>
          </a:p>
        </p:txBody>
      </p:sp>
      <p:sp>
        <p:nvSpPr>
          <p:cNvPr id="150532" name="Plassholder for lysbildenummer 3">
            <a:extLst>
              <a:ext uri="{FF2B5EF4-FFF2-40B4-BE49-F238E27FC236}">
                <a16:creationId xmlns:a16="http://schemas.microsoft.com/office/drawing/2014/main" id="{C6C3DF80-1A2B-4160-BED8-7454E4974FCD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76D27A5F-1345-422C-BF8E-1F17682A421D}" type="slidenum">
              <a:rPr lang="nb-NO" altLang="ru-UA" sz="1200">
                <a:latin typeface="Calibri" panose="020F0502020204030204" pitchFamily="34" charset="0"/>
              </a:rPr>
              <a:pPr algn="r"/>
              <a:t>10</a:t>
            </a:fld>
            <a:endParaRPr lang="nb-NO" altLang="ru-UA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AA65EB-A65A-4DED-A7FF-1FC300594C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045767-D93C-4875-9893-9FDF13673C95}" type="slidenum">
              <a:rPr lang="ru-RU" altLang="ru-UA"/>
              <a:pPr/>
              <a:t>11</a:t>
            </a:fld>
            <a:endParaRPr lang="ru-RU" altLang="ru-UA"/>
          </a:p>
        </p:txBody>
      </p:sp>
      <p:sp>
        <p:nvSpPr>
          <p:cNvPr id="150530" name="Plassholder for lysbilde 1">
            <a:extLst>
              <a:ext uri="{FF2B5EF4-FFF2-40B4-BE49-F238E27FC236}">
                <a16:creationId xmlns:a16="http://schemas.microsoft.com/office/drawing/2014/main" id="{8531585F-EBF6-4029-A028-ABDE2F29E1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50531" name="Plassholder for notater 2">
            <a:extLst>
              <a:ext uri="{FF2B5EF4-FFF2-40B4-BE49-F238E27FC236}">
                <a16:creationId xmlns:a16="http://schemas.microsoft.com/office/drawing/2014/main" id="{CF4E15DF-25B7-4C77-9CD2-DC76D02FF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ru-UA"/>
          </a:p>
        </p:txBody>
      </p:sp>
      <p:sp>
        <p:nvSpPr>
          <p:cNvPr id="150532" name="Plassholder for lysbildenummer 3">
            <a:extLst>
              <a:ext uri="{FF2B5EF4-FFF2-40B4-BE49-F238E27FC236}">
                <a16:creationId xmlns:a16="http://schemas.microsoft.com/office/drawing/2014/main" id="{C6C3DF80-1A2B-4160-BED8-7454E4974FCD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76D27A5F-1345-422C-BF8E-1F17682A421D}" type="slidenum">
              <a:rPr lang="nb-NO" altLang="ru-UA" sz="1200">
                <a:latin typeface="Calibri" panose="020F0502020204030204" pitchFamily="34" charset="0"/>
              </a:rPr>
              <a:pPr algn="r"/>
              <a:t>11</a:t>
            </a:fld>
            <a:endParaRPr lang="nb-NO" altLang="ru-UA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966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E4FEB2-47FF-4348-A009-DAED171350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179A84-280B-4611-A10F-145C8A103936}" type="slidenum">
              <a:rPr lang="ru-RU" altLang="ru-UA"/>
              <a:pPr/>
              <a:t>12</a:t>
            </a:fld>
            <a:endParaRPr lang="ru-RU" altLang="ru-UA"/>
          </a:p>
        </p:txBody>
      </p:sp>
      <p:sp>
        <p:nvSpPr>
          <p:cNvPr id="98306" name="Plassholder for lysbilde 1">
            <a:extLst>
              <a:ext uri="{FF2B5EF4-FFF2-40B4-BE49-F238E27FC236}">
                <a16:creationId xmlns:a16="http://schemas.microsoft.com/office/drawing/2014/main" id="{C210C8B2-6A91-495B-BCBB-6F08983C4E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98307" name="Plassholder for notater 2">
            <a:extLst>
              <a:ext uri="{FF2B5EF4-FFF2-40B4-BE49-F238E27FC236}">
                <a16:creationId xmlns:a16="http://schemas.microsoft.com/office/drawing/2014/main" id="{DE97992D-E900-4650-BA96-D9F4595E3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ru-UA"/>
          </a:p>
        </p:txBody>
      </p:sp>
      <p:sp>
        <p:nvSpPr>
          <p:cNvPr id="98308" name="Plassholder for lysbildenummer 3">
            <a:extLst>
              <a:ext uri="{FF2B5EF4-FFF2-40B4-BE49-F238E27FC236}">
                <a16:creationId xmlns:a16="http://schemas.microsoft.com/office/drawing/2014/main" id="{3B594464-02B7-4D81-8EEE-A6B83CFE7B59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A1E180C8-0C3F-4E2C-8B54-F1D1483C8524}" type="slidenum">
              <a:rPr lang="nb-NO" altLang="ru-UA" sz="1200">
                <a:latin typeface="Calibri" panose="020F0502020204030204" pitchFamily="34" charset="0"/>
              </a:rPr>
              <a:pPr algn="r"/>
              <a:t>12</a:t>
            </a:fld>
            <a:endParaRPr lang="nb-NO" altLang="ru-UA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38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E4FEB2-47FF-4348-A009-DAED171350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179A84-280B-4611-A10F-145C8A103936}" type="slidenum">
              <a:rPr lang="ru-RU" altLang="ru-UA"/>
              <a:pPr/>
              <a:t>13</a:t>
            </a:fld>
            <a:endParaRPr lang="ru-RU" altLang="ru-UA"/>
          </a:p>
        </p:txBody>
      </p:sp>
      <p:sp>
        <p:nvSpPr>
          <p:cNvPr id="98306" name="Plassholder for lysbilde 1">
            <a:extLst>
              <a:ext uri="{FF2B5EF4-FFF2-40B4-BE49-F238E27FC236}">
                <a16:creationId xmlns:a16="http://schemas.microsoft.com/office/drawing/2014/main" id="{C210C8B2-6A91-495B-BCBB-6F08983C4E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98307" name="Plassholder for notater 2">
            <a:extLst>
              <a:ext uri="{FF2B5EF4-FFF2-40B4-BE49-F238E27FC236}">
                <a16:creationId xmlns:a16="http://schemas.microsoft.com/office/drawing/2014/main" id="{DE97992D-E900-4650-BA96-D9F4595E3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ru-UA"/>
          </a:p>
        </p:txBody>
      </p:sp>
      <p:sp>
        <p:nvSpPr>
          <p:cNvPr id="98308" name="Plassholder for lysbildenummer 3">
            <a:extLst>
              <a:ext uri="{FF2B5EF4-FFF2-40B4-BE49-F238E27FC236}">
                <a16:creationId xmlns:a16="http://schemas.microsoft.com/office/drawing/2014/main" id="{3B594464-02B7-4D81-8EEE-A6B83CFE7B59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A1E180C8-0C3F-4E2C-8B54-F1D1483C8524}" type="slidenum">
              <a:rPr lang="nb-NO" altLang="ru-UA" sz="1200">
                <a:latin typeface="Calibri" panose="020F0502020204030204" pitchFamily="34" charset="0"/>
              </a:rPr>
              <a:pPr algn="r"/>
              <a:t>13</a:t>
            </a:fld>
            <a:endParaRPr lang="nb-NO" altLang="ru-UA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129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E4FEB2-47FF-4348-A009-DAED171350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179A84-280B-4611-A10F-145C8A103936}" type="slidenum">
              <a:rPr lang="ru-RU" altLang="ru-UA"/>
              <a:pPr/>
              <a:t>14</a:t>
            </a:fld>
            <a:endParaRPr lang="ru-RU" altLang="ru-UA"/>
          </a:p>
        </p:txBody>
      </p:sp>
      <p:sp>
        <p:nvSpPr>
          <p:cNvPr id="98306" name="Plassholder for lysbilde 1">
            <a:extLst>
              <a:ext uri="{FF2B5EF4-FFF2-40B4-BE49-F238E27FC236}">
                <a16:creationId xmlns:a16="http://schemas.microsoft.com/office/drawing/2014/main" id="{C210C8B2-6A91-495B-BCBB-6F08983C4E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98307" name="Plassholder for notater 2">
            <a:extLst>
              <a:ext uri="{FF2B5EF4-FFF2-40B4-BE49-F238E27FC236}">
                <a16:creationId xmlns:a16="http://schemas.microsoft.com/office/drawing/2014/main" id="{DE97992D-E900-4650-BA96-D9F4595E3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ru-UA"/>
          </a:p>
        </p:txBody>
      </p:sp>
      <p:sp>
        <p:nvSpPr>
          <p:cNvPr id="98308" name="Plassholder for lysbildenummer 3">
            <a:extLst>
              <a:ext uri="{FF2B5EF4-FFF2-40B4-BE49-F238E27FC236}">
                <a16:creationId xmlns:a16="http://schemas.microsoft.com/office/drawing/2014/main" id="{3B594464-02B7-4D81-8EEE-A6B83CFE7B59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A1E180C8-0C3F-4E2C-8B54-F1D1483C8524}" type="slidenum">
              <a:rPr lang="nb-NO" altLang="ru-UA" sz="1200">
                <a:latin typeface="Calibri" panose="020F0502020204030204" pitchFamily="34" charset="0"/>
              </a:rPr>
              <a:pPr algn="r"/>
              <a:t>14</a:t>
            </a:fld>
            <a:endParaRPr lang="nb-NO" altLang="ru-UA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648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E4FEB2-47FF-4348-A009-DAED171350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179A84-280B-4611-A10F-145C8A103936}" type="slidenum">
              <a:rPr lang="ru-RU" altLang="ru-UA"/>
              <a:pPr/>
              <a:t>15</a:t>
            </a:fld>
            <a:endParaRPr lang="ru-RU" altLang="ru-UA"/>
          </a:p>
        </p:txBody>
      </p:sp>
      <p:sp>
        <p:nvSpPr>
          <p:cNvPr id="98306" name="Plassholder for lysbilde 1">
            <a:extLst>
              <a:ext uri="{FF2B5EF4-FFF2-40B4-BE49-F238E27FC236}">
                <a16:creationId xmlns:a16="http://schemas.microsoft.com/office/drawing/2014/main" id="{C210C8B2-6A91-495B-BCBB-6F08983C4E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98307" name="Plassholder for notater 2">
            <a:extLst>
              <a:ext uri="{FF2B5EF4-FFF2-40B4-BE49-F238E27FC236}">
                <a16:creationId xmlns:a16="http://schemas.microsoft.com/office/drawing/2014/main" id="{DE97992D-E900-4650-BA96-D9F4595E3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ru-UA"/>
          </a:p>
        </p:txBody>
      </p:sp>
      <p:sp>
        <p:nvSpPr>
          <p:cNvPr id="98308" name="Plassholder for lysbildenummer 3">
            <a:extLst>
              <a:ext uri="{FF2B5EF4-FFF2-40B4-BE49-F238E27FC236}">
                <a16:creationId xmlns:a16="http://schemas.microsoft.com/office/drawing/2014/main" id="{3B594464-02B7-4D81-8EEE-A6B83CFE7B59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A1E180C8-0C3F-4E2C-8B54-F1D1483C8524}" type="slidenum">
              <a:rPr lang="nb-NO" altLang="ru-UA" sz="1200">
                <a:latin typeface="Calibri" panose="020F0502020204030204" pitchFamily="34" charset="0"/>
              </a:rPr>
              <a:pPr algn="r"/>
              <a:t>15</a:t>
            </a:fld>
            <a:endParaRPr lang="nb-NO" altLang="ru-UA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1704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E4FEB2-47FF-4348-A009-DAED171350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179A84-280B-4611-A10F-145C8A103936}" type="slidenum">
              <a:rPr lang="ru-RU" altLang="ru-UA"/>
              <a:pPr/>
              <a:t>16</a:t>
            </a:fld>
            <a:endParaRPr lang="ru-RU" altLang="ru-UA"/>
          </a:p>
        </p:txBody>
      </p:sp>
      <p:sp>
        <p:nvSpPr>
          <p:cNvPr id="98306" name="Plassholder for lysbilde 1">
            <a:extLst>
              <a:ext uri="{FF2B5EF4-FFF2-40B4-BE49-F238E27FC236}">
                <a16:creationId xmlns:a16="http://schemas.microsoft.com/office/drawing/2014/main" id="{C210C8B2-6A91-495B-BCBB-6F08983C4E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98307" name="Plassholder for notater 2">
            <a:extLst>
              <a:ext uri="{FF2B5EF4-FFF2-40B4-BE49-F238E27FC236}">
                <a16:creationId xmlns:a16="http://schemas.microsoft.com/office/drawing/2014/main" id="{DE97992D-E900-4650-BA96-D9F4595E3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ru-UA"/>
          </a:p>
        </p:txBody>
      </p:sp>
      <p:sp>
        <p:nvSpPr>
          <p:cNvPr id="98308" name="Plassholder for lysbildenummer 3">
            <a:extLst>
              <a:ext uri="{FF2B5EF4-FFF2-40B4-BE49-F238E27FC236}">
                <a16:creationId xmlns:a16="http://schemas.microsoft.com/office/drawing/2014/main" id="{3B594464-02B7-4D81-8EEE-A6B83CFE7B59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A1E180C8-0C3F-4E2C-8B54-F1D1483C8524}" type="slidenum">
              <a:rPr lang="nb-NO" altLang="ru-UA" sz="1200">
                <a:latin typeface="Calibri" panose="020F0502020204030204" pitchFamily="34" charset="0"/>
              </a:rPr>
              <a:pPr algn="r"/>
              <a:t>16</a:t>
            </a:fld>
            <a:endParaRPr lang="nb-NO" altLang="ru-UA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071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E4FEB2-47FF-4348-A009-DAED171350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179A84-280B-4611-A10F-145C8A103936}" type="slidenum">
              <a:rPr lang="ru-RU" altLang="ru-UA"/>
              <a:pPr/>
              <a:t>17</a:t>
            </a:fld>
            <a:endParaRPr lang="ru-RU" altLang="ru-UA"/>
          </a:p>
        </p:txBody>
      </p:sp>
      <p:sp>
        <p:nvSpPr>
          <p:cNvPr id="98306" name="Plassholder for lysbilde 1">
            <a:extLst>
              <a:ext uri="{FF2B5EF4-FFF2-40B4-BE49-F238E27FC236}">
                <a16:creationId xmlns:a16="http://schemas.microsoft.com/office/drawing/2014/main" id="{C210C8B2-6A91-495B-BCBB-6F08983C4E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98307" name="Plassholder for notater 2">
            <a:extLst>
              <a:ext uri="{FF2B5EF4-FFF2-40B4-BE49-F238E27FC236}">
                <a16:creationId xmlns:a16="http://schemas.microsoft.com/office/drawing/2014/main" id="{DE97992D-E900-4650-BA96-D9F4595E3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ru-UA"/>
          </a:p>
        </p:txBody>
      </p:sp>
      <p:sp>
        <p:nvSpPr>
          <p:cNvPr id="98308" name="Plassholder for lysbildenummer 3">
            <a:extLst>
              <a:ext uri="{FF2B5EF4-FFF2-40B4-BE49-F238E27FC236}">
                <a16:creationId xmlns:a16="http://schemas.microsoft.com/office/drawing/2014/main" id="{3B594464-02B7-4D81-8EEE-A6B83CFE7B59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A1E180C8-0C3F-4E2C-8B54-F1D1483C8524}" type="slidenum">
              <a:rPr lang="nb-NO" altLang="ru-UA" sz="1200">
                <a:latin typeface="Calibri" panose="020F0502020204030204" pitchFamily="34" charset="0"/>
              </a:rPr>
              <a:pPr algn="r"/>
              <a:t>17</a:t>
            </a:fld>
            <a:endParaRPr lang="nb-NO" altLang="ru-UA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8556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AA65EB-A65A-4DED-A7FF-1FC300594C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045767-D93C-4875-9893-9FDF13673C95}" type="slidenum">
              <a:rPr lang="ru-RU" altLang="ru-UA"/>
              <a:pPr/>
              <a:t>18</a:t>
            </a:fld>
            <a:endParaRPr lang="ru-RU" altLang="ru-UA"/>
          </a:p>
        </p:txBody>
      </p:sp>
      <p:sp>
        <p:nvSpPr>
          <p:cNvPr id="150530" name="Plassholder for lysbilde 1">
            <a:extLst>
              <a:ext uri="{FF2B5EF4-FFF2-40B4-BE49-F238E27FC236}">
                <a16:creationId xmlns:a16="http://schemas.microsoft.com/office/drawing/2014/main" id="{8531585F-EBF6-4029-A028-ABDE2F29E1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50531" name="Plassholder for notater 2">
            <a:extLst>
              <a:ext uri="{FF2B5EF4-FFF2-40B4-BE49-F238E27FC236}">
                <a16:creationId xmlns:a16="http://schemas.microsoft.com/office/drawing/2014/main" id="{CF4E15DF-25B7-4C77-9CD2-DC76D02FF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ru-UA"/>
          </a:p>
        </p:txBody>
      </p:sp>
      <p:sp>
        <p:nvSpPr>
          <p:cNvPr id="150532" name="Plassholder for lysbildenummer 3">
            <a:extLst>
              <a:ext uri="{FF2B5EF4-FFF2-40B4-BE49-F238E27FC236}">
                <a16:creationId xmlns:a16="http://schemas.microsoft.com/office/drawing/2014/main" id="{C6C3DF80-1A2B-4160-BED8-7454E4974FCD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76D27A5F-1345-422C-BF8E-1F17682A421D}" type="slidenum">
              <a:rPr lang="nb-NO" altLang="ru-UA" sz="1200">
                <a:latin typeface="Calibri" panose="020F0502020204030204" pitchFamily="34" charset="0"/>
              </a:rPr>
              <a:pPr algn="r"/>
              <a:t>18</a:t>
            </a:fld>
            <a:endParaRPr lang="nb-NO" altLang="ru-UA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2429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EF22F7-C300-472B-B1BE-2336B02A33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6FC15F-F7E3-4FB8-B350-CDD66D90EC04}" type="slidenum">
              <a:rPr lang="ru-RU" altLang="ru-UA"/>
              <a:pPr/>
              <a:t>19</a:t>
            </a:fld>
            <a:endParaRPr lang="ru-RU" altLang="ru-UA"/>
          </a:p>
        </p:txBody>
      </p:sp>
      <p:sp>
        <p:nvSpPr>
          <p:cNvPr id="102402" name="Plassholder for lysbilde 1">
            <a:extLst>
              <a:ext uri="{FF2B5EF4-FFF2-40B4-BE49-F238E27FC236}">
                <a16:creationId xmlns:a16="http://schemas.microsoft.com/office/drawing/2014/main" id="{0ED7E8DC-0936-4287-997A-D71FBAFFAC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02403" name="Plassholder for notater 2">
            <a:extLst>
              <a:ext uri="{FF2B5EF4-FFF2-40B4-BE49-F238E27FC236}">
                <a16:creationId xmlns:a16="http://schemas.microsoft.com/office/drawing/2014/main" id="{CEEF1564-82AA-4A99-BE96-7C278B237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ru-UA"/>
          </a:p>
        </p:txBody>
      </p:sp>
      <p:sp>
        <p:nvSpPr>
          <p:cNvPr id="102404" name="Plassholder for lysbildenummer 3">
            <a:extLst>
              <a:ext uri="{FF2B5EF4-FFF2-40B4-BE49-F238E27FC236}">
                <a16:creationId xmlns:a16="http://schemas.microsoft.com/office/drawing/2014/main" id="{C67E383F-F563-403E-AFD8-FF912A5D3731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D8A8AC97-FEC0-4228-B2A1-D3939F9F0CA1}" type="slidenum">
              <a:rPr lang="nb-NO" altLang="ru-UA" sz="1200">
                <a:latin typeface="Calibri" panose="020F0502020204030204" pitchFamily="34" charset="0"/>
              </a:rPr>
              <a:pPr algn="r"/>
              <a:t>19</a:t>
            </a:fld>
            <a:endParaRPr lang="nb-NO" altLang="ru-UA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41BAD65-38D9-4A72-85A9-B370496C35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903ECC-D255-4E21-A25B-0B29EB48BA66}" type="slidenum">
              <a:rPr lang="ru-RU" altLang="ru-UA"/>
              <a:pPr/>
              <a:t>2</a:t>
            </a:fld>
            <a:endParaRPr lang="ru-RU" altLang="ru-UA"/>
          </a:p>
        </p:txBody>
      </p:sp>
      <p:sp>
        <p:nvSpPr>
          <p:cNvPr id="11266" name="Plassholder for lysbilde 1">
            <a:extLst>
              <a:ext uri="{FF2B5EF4-FFF2-40B4-BE49-F238E27FC236}">
                <a16:creationId xmlns:a16="http://schemas.microsoft.com/office/drawing/2014/main" id="{EC64DC5D-FD65-41EF-92F0-824439627B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1267" name="Plassholder for notater 2">
            <a:extLst>
              <a:ext uri="{FF2B5EF4-FFF2-40B4-BE49-F238E27FC236}">
                <a16:creationId xmlns:a16="http://schemas.microsoft.com/office/drawing/2014/main" id="{9B065CEB-39DF-4E9D-9011-C1CC0C25F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ru-UA"/>
          </a:p>
        </p:txBody>
      </p:sp>
      <p:sp>
        <p:nvSpPr>
          <p:cNvPr id="11268" name="Plassholder for lysbildenummer 3">
            <a:extLst>
              <a:ext uri="{FF2B5EF4-FFF2-40B4-BE49-F238E27FC236}">
                <a16:creationId xmlns:a16="http://schemas.microsoft.com/office/drawing/2014/main" id="{BE5BBF51-DEB9-4FAB-B35D-6D41B8621AC5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C74E2EAE-2077-4363-9832-AF8A11B84C98}" type="slidenum">
              <a:rPr lang="nb-NO" altLang="ru-UA" sz="1200">
                <a:latin typeface="Calibri" panose="020F0502020204030204" pitchFamily="34" charset="0"/>
              </a:rPr>
              <a:pPr algn="r"/>
              <a:t>2</a:t>
            </a:fld>
            <a:endParaRPr lang="nb-NO" altLang="ru-UA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938E76B-BFC7-4730-9097-13691845A0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2763DA-8754-4BF5-B76E-68F50AD92D77}" type="slidenum">
              <a:rPr lang="ru-RU" altLang="ru-UA"/>
              <a:pPr/>
              <a:t>20</a:t>
            </a:fld>
            <a:endParaRPr lang="ru-RU" altLang="ru-UA"/>
          </a:p>
        </p:txBody>
      </p:sp>
      <p:sp>
        <p:nvSpPr>
          <p:cNvPr id="152578" name="Plassholder for lysbilde 1">
            <a:extLst>
              <a:ext uri="{FF2B5EF4-FFF2-40B4-BE49-F238E27FC236}">
                <a16:creationId xmlns:a16="http://schemas.microsoft.com/office/drawing/2014/main" id="{E1E26B5A-230C-46EA-BC35-E110101348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52579" name="Plassholder for notater 2">
            <a:extLst>
              <a:ext uri="{FF2B5EF4-FFF2-40B4-BE49-F238E27FC236}">
                <a16:creationId xmlns:a16="http://schemas.microsoft.com/office/drawing/2014/main" id="{BC3EFBB8-BA6E-45E7-B400-19C52DC48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ru-UA"/>
          </a:p>
        </p:txBody>
      </p:sp>
      <p:sp>
        <p:nvSpPr>
          <p:cNvPr id="152580" name="Plassholder for lysbildenummer 3">
            <a:extLst>
              <a:ext uri="{FF2B5EF4-FFF2-40B4-BE49-F238E27FC236}">
                <a16:creationId xmlns:a16="http://schemas.microsoft.com/office/drawing/2014/main" id="{A422944F-85E3-44DE-95D4-DD6BAFD3CC1F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E1662800-EF5F-47AF-BC03-E8E85DF35A58}" type="slidenum">
              <a:rPr lang="nb-NO" altLang="ru-UA" sz="1200">
                <a:latin typeface="Calibri" panose="020F0502020204030204" pitchFamily="34" charset="0"/>
              </a:rPr>
              <a:pPr algn="r"/>
              <a:t>20</a:t>
            </a:fld>
            <a:endParaRPr lang="nb-NO" altLang="ru-UA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76839-80D9-40A9-9D39-890110EE9D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609649-EBA3-4194-BCCF-2B4AE3059CFA}" type="slidenum">
              <a:rPr lang="ru-RU" altLang="ru-UA"/>
              <a:pPr/>
              <a:t>21</a:t>
            </a:fld>
            <a:endParaRPr lang="ru-RU" altLang="ru-UA"/>
          </a:p>
        </p:txBody>
      </p:sp>
      <p:sp>
        <p:nvSpPr>
          <p:cNvPr id="86018" name="Plassholder for lysbilde 1">
            <a:extLst>
              <a:ext uri="{FF2B5EF4-FFF2-40B4-BE49-F238E27FC236}">
                <a16:creationId xmlns:a16="http://schemas.microsoft.com/office/drawing/2014/main" id="{FED69C16-4C9F-47FD-9D35-E96B360871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86019" name="Plassholder for notater 2">
            <a:extLst>
              <a:ext uri="{FF2B5EF4-FFF2-40B4-BE49-F238E27FC236}">
                <a16:creationId xmlns:a16="http://schemas.microsoft.com/office/drawing/2014/main" id="{A890B3E7-60C8-467B-AEA3-FAA706777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ru-UA"/>
          </a:p>
        </p:txBody>
      </p:sp>
      <p:sp>
        <p:nvSpPr>
          <p:cNvPr id="86020" name="Plassholder for lysbildenummer 3">
            <a:extLst>
              <a:ext uri="{FF2B5EF4-FFF2-40B4-BE49-F238E27FC236}">
                <a16:creationId xmlns:a16="http://schemas.microsoft.com/office/drawing/2014/main" id="{5BD3A5CC-3FDB-4663-B437-A20B83A5BE8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CB1964F0-ABEA-4D69-B8A3-592A058D5EB8}" type="slidenum">
              <a:rPr lang="nb-NO" altLang="ru-UA" sz="1200">
                <a:latin typeface="Calibri" panose="020F0502020204030204" pitchFamily="34" charset="0"/>
              </a:rPr>
              <a:pPr algn="r"/>
              <a:t>21</a:t>
            </a:fld>
            <a:endParaRPr lang="nb-NO" altLang="ru-UA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CA36CC-B96C-4974-82F1-D351DCFEEF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6ED237-21AE-4A2E-952E-5B532F244218}" type="slidenum">
              <a:rPr lang="ru-RU" altLang="ru-UA"/>
              <a:pPr/>
              <a:t>3</a:t>
            </a:fld>
            <a:endParaRPr lang="ru-RU" altLang="ru-UA"/>
          </a:p>
        </p:txBody>
      </p:sp>
      <p:sp>
        <p:nvSpPr>
          <p:cNvPr id="13314" name="Plassholder for lysbilde 1">
            <a:extLst>
              <a:ext uri="{FF2B5EF4-FFF2-40B4-BE49-F238E27FC236}">
                <a16:creationId xmlns:a16="http://schemas.microsoft.com/office/drawing/2014/main" id="{E8040016-8822-46DD-908A-B81CD0C660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315" name="Plassholder for notater 2">
            <a:extLst>
              <a:ext uri="{FF2B5EF4-FFF2-40B4-BE49-F238E27FC236}">
                <a16:creationId xmlns:a16="http://schemas.microsoft.com/office/drawing/2014/main" id="{9368EE91-C176-4816-B21E-419F507DD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ru-UA"/>
          </a:p>
        </p:txBody>
      </p:sp>
      <p:sp>
        <p:nvSpPr>
          <p:cNvPr id="13316" name="Plassholder for lysbildenummer 3">
            <a:extLst>
              <a:ext uri="{FF2B5EF4-FFF2-40B4-BE49-F238E27FC236}">
                <a16:creationId xmlns:a16="http://schemas.microsoft.com/office/drawing/2014/main" id="{85ED99D5-7E41-4321-9E73-5423257DA91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391FFDD4-0DFE-4BD1-9D40-503B41A137EC}" type="slidenum">
              <a:rPr lang="nb-NO" altLang="ru-UA" sz="1200">
                <a:latin typeface="Calibri" panose="020F0502020204030204" pitchFamily="34" charset="0"/>
              </a:rPr>
              <a:pPr algn="r"/>
              <a:t>3</a:t>
            </a:fld>
            <a:endParaRPr lang="nb-NO" altLang="ru-UA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30F9929-EF2B-4D7F-BF6A-ABDC304A32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49A11A-200E-4168-AF55-E4E3F7E13A46}" type="slidenum">
              <a:rPr lang="ru-RU" altLang="ru-UA"/>
              <a:pPr/>
              <a:t>4</a:t>
            </a:fld>
            <a:endParaRPr lang="ru-RU" altLang="ru-UA"/>
          </a:p>
        </p:txBody>
      </p:sp>
      <p:sp>
        <p:nvSpPr>
          <p:cNvPr id="15362" name="Plassholder for lysbilde 1">
            <a:extLst>
              <a:ext uri="{FF2B5EF4-FFF2-40B4-BE49-F238E27FC236}">
                <a16:creationId xmlns:a16="http://schemas.microsoft.com/office/drawing/2014/main" id="{8F4AFB82-998B-4DFE-A313-834178A4FB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5363" name="Plassholder for notater 2">
            <a:extLst>
              <a:ext uri="{FF2B5EF4-FFF2-40B4-BE49-F238E27FC236}">
                <a16:creationId xmlns:a16="http://schemas.microsoft.com/office/drawing/2014/main" id="{83A98289-0329-4DFE-9B21-2630BCA88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ru-UA"/>
          </a:p>
        </p:txBody>
      </p:sp>
      <p:sp>
        <p:nvSpPr>
          <p:cNvPr id="15364" name="Plassholder for lysbildenummer 3">
            <a:extLst>
              <a:ext uri="{FF2B5EF4-FFF2-40B4-BE49-F238E27FC236}">
                <a16:creationId xmlns:a16="http://schemas.microsoft.com/office/drawing/2014/main" id="{66E6B2CA-C3F6-498A-AE18-4236D4B945C8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3BEA8502-61B8-4BBB-84D8-264B16BB2879}" type="slidenum">
              <a:rPr lang="nb-NO" altLang="ru-UA" sz="1200">
                <a:latin typeface="Calibri" panose="020F0502020204030204" pitchFamily="34" charset="0"/>
              </a:rPr>
              <a:pPr algn="r"/>
              <a:t>4</a:t>
            </a:fld>
            <a:endParaRPr lang="nb-NO" altLang="ru-UA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E95C560-9F70-47DE-8C80-67657181C2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54CBC-B6AC-425D-B518-254A66CB7BB3}" type="slidenum">
              <a:rPr lang="ru-RU" altLang="ru-UA"/>
              <a:pPr/>
              <a:t>5</a:t>
            </a:fld>
            <a:endParaRPr lang="ru-RU" altLang="ru-UA"/>
          </a:p>
        </p:txBody>
      </p:sp>
      <p:sp>
        <p:nvSpPr>
          <p:cNvPr id="17410" name="Plassholder for lysbilde 1">
            <a:extLst>
              <a:ext uri="{FF2B5EF4-FFF2-40B4-BE49-F238E27FC236}">
                <a16:creationId xmlns:a16="http://schemas.microsoft.com/office/drawing/2014/main" id="{2DCB9B79-67D9-4275-8B49-571A673DC1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411" name="Plassholder for notater 2">
            <a:extLst>
              <a:ext uri="{FF2B5EF4-FFF2-40B4-BE49-F238E27FC236}">
                <a16:creationId xmlns:a16="http://schemas.microsoft.com/office/drawing/2014/main" id="{C34D03A0-6D43-4F4B-BBF7-E98AE31CB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ru-UA"/>
          </a:p>
        </p:txBody>
      </p:sp>
      <p:sp>
        <p:nvSpPr>
          <p:cNvPr id="17412" name="Plassholder for lysbildenummer 3">
            <a:extLst>
              <a:ext uri="{FF2B5EF4-FFF2-40B4-BE49-F238E27FC236}">
                <a16:creationId xmlns:a16="http://schemas.microsoft.com/office/drawing/2014/main" id="{F2BB5752-DD38-4EE0-B206-8E48BF017A6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BB83B14A-0898-439A-A7F5-D9175E1704C2}" type="slidenum">
              <a:rPr lang="nb-NO" altLang="ru-UA" sz="1200">
                <a:latin typeface="Calibri" panose="020F0502020204030204" pitchFamily="34" charset="0"/>
              </a:rPr>
              <a:pPr algn="r"/>
              <a:t>5</a:t>
            </a:fld>
            <a:endParaRPr lang="nb-NO" altLang="ru-UA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711FDF-F3C3-4D76-90F0-9A937D3FC8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BAC70D-5153-444C-AD3B-AA1DDB7530AC}" type="slidenum">
              <a:rPr lang="ru-RU" altLang="ru-UA"/>
              <a:pPr/>
              <a:t>6</a:t>
            </a:fld>
            <a:endParaRPr lang="ru-RU" altLang="ru-UA"/>
          </a:p>
        </p:txBody>
      </p:sp>
      <p:sp>
        <p:nvSpPr>
          <p:cNvPr id="72706" name="Plassholder for lysbilde 1">
            <a:extLst>
              <a:ext uri="{FF2B5EF4-FFF2-40B4-BE49-F238E27FC236}">
                <a16:creationId xmlns:a16="http://schemas.microsoft.com/office/drawing/2014/main" id="{2129B79A-9B36-4B3E-8C78-62CFB92805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72707" name="Plassholder for notater 2">
            <a:extLst>
              <a:ext uri="{FF2B5EF4-FFF2-40B4-BE49-F238E27FC236}">
                <a16:creationId xmlns:a16="http://schemas.microsoft.com/office/drawing/2014/main" id="{42B44923-C830-4E60-8C3D-9818D2E65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ru-UA"/>
          </a:p>
        </p:txBody>
      </p:sp>
      <p:sp>
        <p:nvSpPr>
          <p:cNvPr id="72708" name="Plassholder for lysbildenummer 3">
            <a:extLst>
              <a:ext uri="{FF2B5EF4-FFF2-40B4-BE49-F238E27FC236}">
                <a16:creationId xmlns:a16="http://schemas.microsoft.com/office/drawing/2014/main" id="{B003A529-83D1-4614-B899-CBDD5A79D1E4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3106324F-E93A-4CD9-B56E-261FAA185609}" type="slidenum">
              <a:rPr lang="nb-NO" altLang="ru-UA" sz="1200">
                <a:latin typeface="Calibri" panose="020F0502020204030204" pitchFamily="34" charset="0"/>
              </a:rPr>
              <a:pPr algn="r"/>
              <a:t>6</a:t>
            </a:fld>
            <a:endParaRPr lang="nb-NO" altLang="ru-UA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E4FEB2-47FF-4348-A009-DAED171350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179A84-280B-4611-A10F-145C8A103936}" type="slidenum">
              <a:rPr lang="ru-RU" altLang="ru-UA"/>
              <a:pPr/>
              <a:t>7</a:t>
            </a:fld>
            <a:endParaRPr lang="ru-RU" altLang="ru-UA"/>
          </a:p>
        </p:txBody>
      </p:sp>
      <p:sp>
        <p:nvSpPr>
          <p:cNvPr id="98306" name="Plassholder for lysbilde 1">
            <a:extLst>
              <a:ext uri="{FF2B5EF4-FFF2-40B4-BE49-F238E27FC236}">
                <a16:creationId xmlns:a16="http://schemas.microsoft.com/office/drawing/2014/main" id="{C210C8B2-6A91-495B-BCBB-6F08983C4E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98307" name="Plassholder for notater 2">
            <a:extLst>
              <a:ext uri="{FF2B5EF4-FFF2-40B4-BE49-F238E27FC236}">
                <a16:creationId xmlns:a16="http://schemas.microsoft.com/office/drawing/2014/main" id="{DE97992D-E900-4650-BA96-D9F4595E3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ru-UA"/>
          </a:p>
        </p:txBody>
      </p:sp>
      <p:sp>
        <p:nvSpPr>
          <p:cNvPr id="98308" name="Plassholder for lysbildenummer 3">
            <a:extLst>
              <a:ext uri="{FF2B5EF4-FFF2-40B4-BE49-F238E27FC236}">
                <a16:creationId xmlns:a16="http://schemas.microsoft.com/office/drawing/2014/main" id="{3B594464-02B7-4D81-8EEE-A6B83CFE7B59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A1E180C8-0C3F-4E2C-8B54-F1D1483C8524}" type="slidenum">
              <a:rPr lang="nb-NO" altLang="ru-UA" sz="1200">
                <a:latin typeface="Calibri" panose="020F0502020204030204" pitchFamily="34" charset="0"/>
              </a:rPr>
              <a:pPr algn="r"/>
              <a:t>7</a:t>
            </a:fld>
            <a:endParaRPr lang="nb-NO" altLang="ru-UA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E4FEB2-47FF-4348-A009-DAED171350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179A84-280B-4611-A10F-145C8A103936}" type="slidenum">
              <a:rPr lang="ru-RU" altLang="ru-UA"/>
              <a:pPr/>
              <a:t>8</a:t>
            </a:fld>
            <a:endParaRPr lang="ru-RU" altLang="ru-UA"/>
          </a:p>
        </p:txBody>
      </p:sp>
      <p:sp>
        <p:nvSpPr>
          <p:cNvPr id="98306" name="Plassholder for lysbilde 1">
            <a:extLst>
              <a:ext uri="{FF2B5EF4-FFF2-40B4-BE49-F238E27FC236}">
                <a16:creationId xmlns:a16="http://schemas.microsoft.com/office/drawing/2014/main" id="{C210C8B2-6A91-495B-BCBB-6F08983C4E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98307" name="Plassholder for notater 2">
            <a:extLst>
              <a:ext uri="{FF2B5EF4-FFF2-40B4-BE49-F238E27FC236}">
                <a16:creationId xmlns:a16="http://schemas.microsoft.com/office/drawing/2014/main" id="{DE97992D-E900-4650-BA96-D9F4595E3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ru-UA"/>
          </a:p>
        </p:txBody>
      </p:sp>
      <p:sp>
        <p:nvSpPr>
          <p:cNvPr id="98308" name="Plassholder for lysbildenummer 3">
            <a:extLst>
              <a:ext uri="{FF2B5EF4-FFF2-40B4-BE49-F238E27FC236}">
                <a16:creationId xmlns:a16="http://schemas.microsoft.com/office/drawing/2014/main" id="{3B594464-02B7-4D81-8EEE-A6B83CFE7B59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A1E180C8-0C3F-4E2C-8B54-F1D1483C8524}" type="slidenum">
              <a:rPr lang="nb-NO" altLang="ru-UA" sz="1200">
                <a:latin typeface="Calibri" panose="020F0502020204030204" pitchFamily="34" charset="0"/>
              </a:rPr>
              <a:pPr algn="r"/>
              <a:t>8</a:t>
            </a:fld>
            <a:endParaRPr lang="nb-NO" altLang="ru-UA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396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E4FEB2-47FF-4348-A009-DAED171350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179A84-280B-4611-A10F-145C8A103936}" type="slidenum">
              <a:rPr lang="ru-RU" altLang="ru-UA"/>
              <a:pPr/>
              <a:t>9</a:t>
            </a:fld>
            <a:endParaRPr lang="ru-RU" altLang="ru-UA"/>
          </a:p>
        </p:txBody>
      </p:sp>
      <p:sp>
        <p:nvSpPr>
          <p:cNvPr id="98306" name="Plassholder for lysbilde 1">
            <a:extLst>
              <a:ext uri="{FF2B5EF4-FFF2-40B4-BE49-F238E27FC236}">
                <a16:creationId xmlns:a16="http://schemas.microsoft.com/office/drawing/2014/main" id="{C210C8B2-6A91-495B-BCBB-6F08983C4E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98307" name="Plassholder for notater 2">
            <a:extLst>
              <a:ext uri="{FF2B5EF4-FFF2-40B4-BE49-F238E27FC236}">
                <a16:creationId xmlns:a16="http://schemas.microsoft.com/office/drawing/2014/main" id="{DE97992D-E900-4650-BA96-D9F4595E3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nb-NO" altLang="ru-UA"/>
          </a:p>
        </p:txBody>
      </p:sp>
      <p:sp>
        <p:nvSpPr>
          <p:cNvPr id="98308" name="Plassholder for lysbildenummer 3">
            <a:extLst>
              <a:ext uri="{FF2B5EF4-FFF2-40B4-BE49-F238E27FC236}">
                <a16:creationId xmlns:a16="http://schemas.microsoft.com/office/drawing/2014/main" id="{3B594464-02B7-4D81-8EEE-A6B83CFE7B59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A1E180C8-0C3F-4E2C-8B54-F1D1483C8524}" type="slidenum">
              <a:rPr lang="nb-NO" altLang="ru-UA" sz="1200">
                <a:latin typeface="Calibri" panose="020F0502020204030204" pitchFamily="34" charset="0"/>
              </a:rPr>
              <a:pPr algn="r"/>
              <a:t>9</a:t>
            </a:fld>
            <a:endParaRPr lang="nb-NO" altLang="ru-UA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888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1B0FC39C-987E-4C92-8B8D-FCBD56D48041}" type="slidenum">
              <a:rPr lang="ru-RU" altLang="en-US" smtClean="0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68810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ECEBF-CC1D-44BF-B600-2BF09F2C97CD}" type="slidenum">
              <a:rPr lang="ru-RU" altLang="en-US" smtClean="0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4408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5C43-3B12-4960-B2F1-E4669C878979}" type="slidenum">
              <a:rPr lang="ru-RU" altLang="en-US" smtClean="0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3628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9F41-03F1-43D9-B8C3-0AA6CF889C06}" type="slidenum">
              <a:rPr lang="ru-RU" altLang="en-US" smtClean="0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10498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4D67-6731-4AB7-BB4F-7B8D3F0DDBA8}" type="slidenum">
              <a:rPr lang="ru-RU" altLang="en-US" smtClean="0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19132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C0CF-D094-4E44-9FA6-E5972567DD4B}" type="slidenum">
              <a:rPr lang="ru-RU" altLang="en-US" smtClean="0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9220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2DA3-A049-469A-93C6-29F8BBBF3AC2}" type="slidenum">
              <a:rPr lang="ru-RU" altLang="en-US" smtClean="0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92832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671D-AE30-4749-A183-27C3E52BA610}" type="slidenum">
              <a:rPr lang="ru-RU" altLang="en-US" smtClean="0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25492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6CDB-6E91-4C52-BD23-C0004B4C0431}" type="slidenum">
              <a:rPr lang="ru-RU" altLang="en-US" smtClean="0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90225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5F23A43-6902-4914-BC65-02555AA3CD39}" type="slidenum">
              <a:rPr lang="ru-RU" altLang="en-US" smtClean="0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26053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3A36C6A1-3694-45F5-80CE-C5887292926D}" type="slidenum">
              <a:rPr lang="ru-RU" altLang="en-US" smtClean="0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68299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E3CA93CF-6B25-49B4-8AA4-0F27E72944EE}" type="slidenum">
              <a:rPr lang="ru-RU" altLang="en-US" smtClean="0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1186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ubip.edu.ua/sites/default/files/u368/skovorodinski_navchannya_2022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ubip.edu.ua/sites/default/files/u368/skovorodinski_navchannya_2022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ubip.edu.ua/sites/default/files/u368/skovorodinski_navchannya_2022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hyperlink" Target="https://nubip.edu.ua/sites/default/files/u368/skovorodinski_navchannya_2022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lassholder for innhold 8">
            <a:extLst>
              <a:ext uri="{FF2B5EF4-FFF2-40B4-BE49-F238E27FC236}">
                <a16:creationId xmlns:a16="http://schemas.microsoft.com/office/drawing/2014/main" id="{45698F85-0530-4A6A-A792-F9AF367907D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9649" y="162267"/>
            <a:ext cx="365125" cy="365125"/>
          </a:xfrm>
        </p:spPr>
      </p:pic>
      <p:sp>
        <p:nvSpPr>
          <p:cNvPr id="7172" name="Plassholder for bunntekst 3">
            <a:extLst>
              <a:ext uri="{FF2B5EF4-FFF2-40B4-BE49-F238E27FC236}">
                <a16:creationId xmlns:a16="http://schemas.microsoft.com/office/drawing/2014/main" id="{493DB796-0905-4658-94ED-B28A83D89529}"/>
              </a:ext>
            </a:extLst>
          </p:cNvPr>
          <p:cNvSpPr txBox="1">
            <a:spLocks noGrp="1"/>
          </p:cNvSpPr>
          <p:nvPr/>
        </p:nvSpPr>
        <p:spPr bwMode="auto">
          <a:xfrm>
            <a:off x="1983393" y="273050"/>
            <a:ext cx="6242214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ru-UA" sz="1000" b="1" dirty="0"/>
              <a:t>НАЦІОНАЛЬНИЙ УНІВЕРСИТЕТ БІОРЕСУРСІВ І ПРИРОДОКОРИСТУВАННЯ УКРАЇНИ</a:t>
            </a:r>
          </a:p>
          <a:p>
            <a:pPr algn="ctr"/>
            <a:r>
              <a:rPr lang="uk-UA" altLang="ru-UA" sz="1000" b="1" dirty="0"/>
              <a:t>Гуманітарно-педагогічний факультет</a:t>
            </a:r>
          </a:p>
          <a:p>
            <a:pPr algn="ctr"/>
            <a:r>
              <a:rPr lang="uk-UA" altLang="ru-UA" sz="1000" b="1" dirty="0"/>
              <a:t>Кафедра філософії та міжнародної комунікації</a:t>
            </a:r>
            <a:endParaRPr lang="ru-RU" altLang="ru-UA" sz="1000" dirty="0"/>
          </a:p>
          <a:p>
            <a:endParaRPr lang="en-GB" altLang="ru-UA" sz="1000" b="1" dirty="0"/>
          </a:p>
        </p:txBody>
      </p:sp>
      <p:sp>
        <p:nvSpPr>
          <p:cNvPr id="7173" name="Plassholder for dato 4">
            <a:extLst>
              <a:ext uri="{FF2B5EF4-FFF2-40B4-BE49-F238E27FC236}">
                <a16:creationId xmlns:a16="http://schemas.microsoft.com/office/drawing/2014/main" id="{71AB5A70-9710-45D5-9004-C24005C0B870}"/>
              </a:ext>
            </a:extLst>
          </p:cNvPr>
          <p:cNvSpPr txBox="1">
            <a:spLocks noGrp="1"/>
          </p:cNvSpPr>
          <p:nvPr/>
        </p:nvSpPr>
        <p:spPr bwMode="auto">
          <a:xfrm>
            <a:off x="6030913" y="6219825"/>
            <a:ext cx="1397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nb-NO" altLang="ru-UA" sz="1000"/>
          </a:p>
        </p:txBody>
      </p:sp>
      <p:sp>
        <p:nvSpPr>
          <p:cNvPr id="7174" name="Plassholder for lysbildenummer 5">
            <a:extLst>
              <a:ext uri="{FF2B5EF4-FFF2-40B4-BE49-F238E27FC236}">
                <a16:creationId xmlns:a16="http://schemas.microsoft.com/office/drawing/2014/main" id="{09153066-AF96-4720-8EEA-F6905078DD4E}"/>
              </a:ext>
            </a:extLst>
          </p:cNvPr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C6F741FC-6F61-4F50-84E5-49F6851AB4C7}" type="slidenum">
              <a:rPr lang="nb-NO" altLang="ru-UA" sz="1000"/>
              <a:pPr algn="ctr"/>
              <a:t>1</a:t>
            </a:fld>
            <a:endParaRPr lang="nb-NO" altLang="ru-UA" sz="1000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5FEDDB2D-6720-4763-B7E9-3768A256D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791207"/>
            <a:ext cx="799212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uk-UA" altLang="ru-UA" sz="2800" b="1" i="1" dirty="0"/>
              <a:t>Звіт</a:t>
            </a:r>
            <a:endParaRPr lang="ru-RU" altLang="ru-UA" sz="2800" i="1" dirty="0"/>
          </a:p>
          <a:p>
            <a:pPr algn="ctr"/>
            <a:r>
              <a:rPr lang="uk-UA" altLang="ru-UA" sz="2800" b="1" i="1" dirty="0"/>
              <a:t>про роботу студентського наукового  гуртка</a:t>
            </a:r>
            <a:endParaRPr lang="en-US" altLang="ru-UA" sz="2800" b="1" i="1" dirty="0"/>
          </a:p>
          <a:p>
            <a:pPr algn="ctr"/>
            <a:r>
              <a:rPr lang="uk-UA" altLang="ru-UA" sz="3600" b="1" dirty="0">
                <a:latin typeface="Arial" panose="020B0604020202020204" pitchFamily="34" charset="0"/>
              </a:rPr>
              <a:t>«Філософські проблеми міжособистісної та міжгрупової комунікації»</a:t>
            </a:r>
            <a:endParaRPr lang="en-US" altLang="ru-UA" sz="3600" b="1" dirty="0">
              <a:latin typeface="Cooper Black" panose="0208090404030B020404" pitchFamily="18" charset="0"/>
            </a:endParaRPr>
          </a:p>
          <a:p>
            <a:pPr algn="ctr"/>
            <a:r>
              <a:rPr lang="uk-UA" altLang="ru-UA" sz="4000" b="1" i="1" dirty="0"/>
              <a:t>за 2021-2022 н.р.</a:t>
            </a:r>
          </a:p>
          <a:p>
            <a:pPr algn="ctr"/>
            <a:r>
              <a:rPr lang="uk-UA" altLang="ru-UA" sz="2800" b="1" dirty="0"/>
              <a:t>Науковий керівник С.М. Гейко</a:t>
            </a:r>
            <a:endParaRPr lang="ru-RU" altLang="ru-UA" sz="2800" dirty="0"/>
          </a:p>
          <a:p>
            <a:pPr algn="ctr" eaLnBrk="0" hangingPunct="0"/>
            <a:endParaRPr lang="ru-RU" altLang="ru-UA" sz="2800" dirty="0"/>
          </a:p>
        </p:txBody>
      </p:sp>
      <p:pic>
        <p:nvPicPr>
          <p:cNvPr id="11" name="Рисунок 10" descr="Improve Your Company's Communication With These 4 Digital Tools ...">
            <a:extLst>
              <a:ext uri="{FF2B5EF4-FFF2-40B4-BE49-F238E27FC236}">
                <a16:creationId xmlns:a16="http://schemas.microsoft.com/office/drawing/2014/main" id="{15D034E1-811B-4255-84A9-15F2A323AD98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432" y="4856758"/>
            <a:ext cx="6408712" cy="1728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7" name="Plassholder for innhold 8">
            <a:extLst>
              <a:ext uri="{FF2B5EF4-FFF2-40B4-BE49-F238E27FC236}">
                <a16:creationId xmlns:a16="http://schemas.microsoft.com/office/drawing/2014/main" id="{02490F33-552B-4811-BD87-E18ABB36DF0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149508" name="Plassholder for bunntekst 3">
            <a:extLst>
              <a:ext uri="{FF2B5EF4-FFF2-40B4-BE49-F238E27FC236}">
                <a16:creationId xmlns:a16="http://schemas.microsoft.com/office/drawing/2014/main" id="{90FEBD95-20F4-45DB-ACED-19D01514AABC}"/>
              </a:ext>
            </a:extLst>
          </p:cNvPr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ru-UA" sz="1000"/>
              <a:t>NATIONAL UNIVERSITY OF LIFE AND ENVIRONMENTAL SCIENCES OF UKRAINE</a:t>
            </a:r>
          </a:p>
        </p:txBody>
      </p:sp>
      <p:sp>
        <p:nvSpPr>
          <p:cNvPr id="149509" name="Plassholder for dato 4">
            <a:extLst>
              <a:ext uri="{FF2B5EF4-FFF2-40B4-BE49-F238E27FC236}">
                <a16:creationId xmlns:a16="http://schemas.microsoft.com/office/drawing/2014/main" id="{6FB5EC09-156C-4161-9954-76E038E1D698}"/>
              </a:ext>
            </a:extLst>
          </p:cNvPr>
          <p:cNvSpPr txBox="1">
            <a:spLocks noGrp="1"/>
          </p:cNvSpPr>
          <p:nvPr/>
        </p:nvSpPr>
        <p:spPr bwMode="auto">
          <a:xfrm>
            <a:off x="6030913" y="6219825"/>
            <a:ext cx="1397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nb-NO" altLang="ru-UA" sz="1000"/>
          </a:p>
        </p:txBody>
      </p:sp>
      <p:sp>
        <p:nvSpPr>
          <p:cNvPr id="149510" name="Plassholder for lysbildenummer 5">
            <a:extLst>
              <a:ext uri="{FF2B5EF4-FFF2-40B4-BE49-F238E27FC236}">
                <a16:creationId xmlns:a16="http://schemas.microsoft.com/office/drawing/2014/main" id="{F4FAFE95-B10C-4641-8FA0-8EDA417F6FB1}"/>
              </a:ext>
            </a:extLst>
          </p:cNvPr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4164366A-D028-4D3B-8AA2-2331912099FF}" type="slidenum">
              <a:rPr lang="nb-NO" altLang="ru-UA" sz="1000"/>
              <a:pPr algn="ctr"/>
              <a:t>10</a:t>
            </a:fld>
            <a:endParaRPr lang="nb-NO" altLang="ru-UA" sz="1000"/>
          </a:p>
        </p:txBody>
      </p:sp>
      <p:sp>
        <p:nvSpPr>
          <p:cNvPr id="149511" name="Rectangle 7">
            <a:extLst>
              <a:ext uri="{FF2B5EF4-FFF2-40B4-BE49-F238E27FC236}">
                <a16:creationId xmlns:a16="http://schemas.microsoft.com/office/drawing/2014/main" id="{2A32609D-5BDF-4F01-8ACC-C5FC13F0D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636838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uk-UA" altLang="ru-UA" sz="2000"/>
          </a:p>
        </p:txBody>
      </p:sp>
      <p:sp>
        <p:nvSpPr>
          <p:cNvPr id="149514" name="Rectangle 10">
            <a:extLst>
              <a:ext uri="{FF2B5EF4-FFF2-40B4-BE49-F238E27FC236}">
                <a16:creationId xmlns:a16="http://schemas.microsoft.com/office/drawing/2014/main" id="{15B0A9DE-9821-415F-9171-350D53115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5" y="-55699"/>
            <a:ext cx="8208144" cy="686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ru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Доповіді на </a:t>
            </a:r>
            <a:r>
              <a:rPr lang="uk-U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науково-методичному онлайн семінарі</a:t>
            </a:r>
          </a:p>
          <a:p>
            <a:pPr algn="ctr"/>
            <a:r>
              <a:rPr lang="uk-U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 і світ: проблеми та перспективи міжнародної комунікації</a:t>
            </a:r>
            <a:r>
              <a:rPr lang="uk-U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17.11.2021 року</a:t>
            </a:r>
            <a:r>
              <a:rPr lang="uk-U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UA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altLang="ru-UA" sz="1400" b="1" dirty="0">
              <a:latin typeface="+mn-lt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Бреян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Андрій,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студент 4 курсу спеціальності «Психологія» гуманітарно-педагогічного факультету. Тема доповіді «Сутність, об’єкт і предмет міжкультурної комунікації».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Майстренко Анастасія, </a:t>
            </a:r>
            <a:r>
              <a:rPr lang="uk-UA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Лементар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Карина,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студентки 4 курсу спеціальності «Психологія» гуманітарно-педагогічного факультету. Тема доповіді «Основні категорії міжкультурної комунікації».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Кравченко </a:t>
            </a:r>
            <a:r>
              <a:rPr lang="uk-UA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Ія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студентка 4 курсу спеціальності «Психологія» гуманітарно-педагогічного факультету. Тема доповіді «Аспекти міжкультурної комунікації».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Мурза Ольга,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студентка 4 курсу спеціальності «Психологія» гуманітарно-педагогічного факультету. Тема доповіді «Ціннісний конструкт міжкультурної комунікації».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Писаренко Яна,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студентка 4 курсу спеціальності «Психологія» гуманітарно-педагогічного факультету виступив з доповіддю «Становлення міжкультурної комунікації як науки»;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7" name="Plassholder for innhold 8">
            <a:extLst>
              <a:ext uri="{FF2B5EF4-FFF2-40B4-BE49-F238E27FC236}">
                <a16:creationId xmlns:a16="http://schemas.microsoft.com/office/drawing/2014/main" id="{02490F33-552B-4811-BD87-E18ABB36DF0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149508" name="Plassholder for bunntekst 3">
            <a:extLst>
              <a:ext uri="{FF2B5EF4-FFF2-40B4-BE49-F238E27FC236}">
                <a16:creationId xmlns:a16="http://schemas.microsoft.com/office/drawing/2014/main" id="{90FEBD95-20F4-45DB-ACED-19D01514AABC}"/>
              </a:ext>
            </a:extLst>
          </p:cNvPr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ru-UA" sz="1000"/>
              <a:t>NATIONAL UNIVERSITY OF LIFE AND ENVIRONMENTAL SCIENCES OF UKRAINE</a:t>
            </a:r>
          </a:p>
        </p:txBody>
      </p:sp>
      <p:sp>
        <p:nvSpPr>
          <p:cNvPr id="149509" name="Plassholder for dato 4">
            <a:extLst>
              <a:ext uri="{FF2B5EF4-FFF2-40B4-BE49-F238E27FC236}">
                <a16:creationId xmlns:a16="http://schemas.microsoft.com/office/drawing/2014/main" id="{6FB5EC09-156C-4161-9954-76E038E1D698}"/>
              </a:ext>
            </a:extLst>
          </p:cNvPr>
          <p:cNvSpPr txBox="1">
            <a:spLocks noGrp="1"/>
          </p:cNvSpPr>
          <p:nvPr/>
        </p:nvSpPr>
        <p:spPr bwMode="auto">
          <a:xfrm>
            <a:off x="6030913" y="6219825"/>
            <a:ext cx="1397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nb-NO" altLang="ru-UA" sz="1000"/>
          </a:p>
        </p:txBody>
      </p:sp>
      <p:sp>
        <p:nvSpPr>
          <p:cNvPr id="149510" name="Plassholder for lysbildenummer 5">
            <a:extLst>
              <a:ext uri="{FF2B5EF4-FFF2-40B4-BE49-F238E27FC236}">
                <a16:creationId xmlns:a16="http://schemas.microsoft.com/office/drawing/2014/main" id="{F4FAFE95-B10C-4641-8FA0-8EDA417F6FB1}"/>
              </a:ext>
            </a:extLst>
          </p:cNvPr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4164366A-D028-4D3B-8AA2-2331912099FF}" type="slidenum">
              <a:rPr lang="nb-NO" altLang="ru-UA" sz="1000"/>
              <a:pPr algn="ctr"/>
              <a:t>11</a:t>
            </a:fld>
            <a:endParaRPr lang="nb-NO" altLang="ru-UA" sz="10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60648"/>
            <a:ext cx="3888432" cy="23562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852936"/>
            <a:ext cx="3816424" cy="2880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77" y="2772966"/>
            <a:ext cx="3488851" cy="29602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77" y="245375"/>
            <a:ext cx="3632867" cy="237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5530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lassholder for innhold 8">
            <a:extLst>
              <a:ext uri="{FF2B5EF4-FFF2-40B4-BE49-F238E27FC236}">
                <a16:creationId xmlns:a16="http://schemas.microsoft.com/office/drawing/2014/main" id="{4F623623-7213-4F5A-B610-45851588B53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97284" name="Plassholder for bunntekst 3">
            <a:extLst>
              <a:ext uri="{FF2B5EF4-FFF2-40B4-BE49-F238E27FC236}">
                <a16:creationId xmlns:a16="http://schemas.microsoft.com/office/drawing/2014/main" id="{7785C2C9-C20A-4391-BA3B-C3ED67645782}"/>
              </a:ext>
            </a:extLst>
          </p:cNvPr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ru-UA" sz="1000"/>
              <a:t>NATIONAL UNIVERSITY OF LIFE AND ENVIRONMENTAL SCIENCES OF UKRAINE</a:t>
            </a:r>
          </a:p>
        </p:txBody>
      </p:sp>
      <p:sp>
        <p:nvSpPr>
          <p:cNvPr id="97286" name="Plassholder for lysbildenummer 5">
            <a:extLst>
              <a:ext uri="{FF2B5EF4-FFF2-40B4-BE49-F238E27FC236}">
                <a16:creationId xmlns:a16="http://schemas.microsoft.com/office/drawing/2014/main" id="{80713032-6FB8-4706-A019-98C838AEF7E7}"/>
              </a:ext>
            </a:extLst>
          </p:cNvPr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2E039FC2-306A-44C9-98B3-C562010D3BFE}" type="slidenum">
              <a:rPr lang="nb-NO" altLang="ru-UA" sz="1000"/>
              <a:pPr algn="ctr"/>
              <a:t>12</a:t>
            </a:fld>
            <a:endParaRPr lang="nb-NO" altLang="ru-UA" sz="1000"/>
          </a:p>
        </p:txBody>
      </p:sp>
      <p:sp>
        <p:nvSpPr>
          <p:cNvPr id="97287" name="Rectangle 7">
            <a:extLst>
              <a:ext uri="{FF2B5EF4-FFF2-40B4-BE49-F238E27FC236}">
                <a16:creationId xmlns:a16="http://schemas.microsoft.com/office/drawing/2014/main" id="{06BF82EC-EC4D-4F4A-9D78-880D29F27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667000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uk-UA" altLang="ru-UA" sz="2000"/>
          </a:p>
        </p:txBody>
      </p:sp>
      <p:sp>
        <p:nvSpPr>
          <p:cNvPr id="97288" name="Rectangle 8">
            <a:extLst>
              <a:ext uri="{FF2B5EF4-FFF2-40B4-BE49-F238E27FC236}">
                <a16:creationId xmlns:a16="http://schemas.microsoft.com/office/drawing/2014/main" id="{43ED0E82-9AF2-401B-9538-E731BCF7E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11" y="273050"/>
            <a:ext cx="8528050" cy="661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uk-UA" altLang="ru-UA" b="1" dirty="0"/>
              <a:t>Доповіді на </a:t>
            </a:r>
            <a:r>
              <a:rPr lang="uk-UA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науково-</a:t>
            </a:r>
            <a:r>
              <a:rPr lang="uk-UA" b="1" dirty="0">
                <a:solidFill>
                  <a:srgbClr val="000000"/>
                </a:solidFill>
                <a:ea typeface="Times New Roman" panose="02020603050405020304" pitchFamily="18" charset="0"/>
              </a:rPr>
              <a:t>практ</a:t>
            </a:r>
            <a:r>
              <a:rPr lang="uk-UA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ичному онлайн семінарі </a:t>
            </a:r>
          </a:p>
          <a:p>
            <a:pPr lvl="0" algn="ctr"/>
            <a:r>
              <a:rPr lang="uk-UA" b="1" dirty="0"/>
              <a:t>«Цивілізаційні аспекти міжнародних відносин:</a:t>
            </a:r>
          </a:p>
          <a:p>
            <a:pPr lvl="0" algn="ctr"/>
            <a:r>
              <a:rPr lang="uk-UA" b="1" dirty="0"/>
              <a:t> сучасні проблеми та тенденції» </a:t>
            </a:r>
          </a:p>
          <a:p>
            <a:pPr lvl="0" algn="ctr"/>
            <a:r>
              <a:rPr lang="uk-UA" b="1" dirty="0"/>
              <a:t>(22.02.2022 року) </a:t>
            </a:r>
          </a:p>
          <a:p>
            <a:pPr lvl="0" algn="just">
              <a:buFont typeface="+mj-lt"/>
              <a:buAutoNum type="arabicPeriod"/>
            </a:pPr>
            <a:r>
              <a:rPr lang="uk-UA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Бенеда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Денис Олександрович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студент 1 курсу, спеціальність «Міжнародна економіка», Економічний факультет. Тема доповіді: Моделі філософських систем Сходу та Заходу: діалог культур.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+mj-lt"/>
              <a:buAutoNum type="arabicPeriod"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Коваль Олександр Вадимович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студент 1 курсу, спеціальність «Міжнародна економіка», Економічний факультет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доповіді: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Східної та Західної парадигми філософування.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+mj-lt"/>
              <a:buAutoNum type="arabicPeriod"/>
            </a:pPr>
            <a:r>
              <a:rPr lang="uk-UA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Михайлюк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Анна Анатоліївна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студентка 1 курсу, спеціальність «Міжнародна економіка», Економічний факультет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доповіді: Давньоіндійська, Давньокитайська та Антична філософії: історичний аспект.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+mj-lt"/>
              <a:buAutoNum type="arabicPeriod"/>
            </a:pPr>
            <a:r>
              <a:rPr lang="uk-UA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Рибальченко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Єлизавета Дмитрівна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Добровольська Тетяна Сергіївна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студентки 1 курсу, спеціальність «Міжнародна економіка», Економічний факультет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доповіді: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Східна та Західна філософія: спільне та відмінне.</a:t>
            </a:r>
          </a:p>
          <a:p>
            <a:pPr lvl="0" algn="just">
              <a:buFont typeface="+mj-lt"/>
              <a:buAutoNum type="arabicPeriod"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Білодід Антон Андрійович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студент 4 курсу, спеціальність «Психологія», гуманітарно-педагогічний факультет. Тема доповіді: Філософське коріння психологічних ідей: особливості східного і західного філософування про людину.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+mj-lt"/>
              <a:buAutoNum type="arabicPeriod"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Писаренко Яна Миколаївна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студентка 4 курсу, спеціальність «Психологія», гуманітарно-педагогічний факультет. Тема доповіді: Філософські основи психології стародавнього світу: межі філософії людини в давньосхідній філософії. 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+mj-lt"/>
              <a:buAutoNum type="arabicPeriod"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Мурза Ольга Вадимівна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студентка 4 курсу, спеціальність «Психологія», гуманітарно-педагогічний факультет. Філософські концепції людини в західній (античній) філософії.</a:t>
            </a:r>
          </a:p>
          <a:p>
            <a:pPr lvl="0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altLang="ru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65125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lassholder for innhold 8">
            <a:extLst>
              <a:ext uri="{FF2B5EF4-FFF2-40B4-BE49-F238E27FC236}">
                <a16:creationId xmlns:a16="http://schemas.microsoft.com/office/drawing/2014/main" id="{4F623623-7213-4F5A-B610-45851588B53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97284" name="Plassholder for bunntekst 3">
            <a:extLst>
              <a:ext uri="{FF2B5EF4-FFF2-40B4-BE49-F238E27FC236}">
                <a16:creationId xmlns:a16="http://schemas.microsoft.com/office/drawing/2014/main" id="{7785C2C9-C20A-4391-BA3B-C3ED67645782}"/>
              </a:ext>
            </a:extLst>
          </p:cNvPr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ru-UA" sz="1000"/>
              <a:t>NATIONAL UNIVERSITY OF LIFE AND ENVIRONMENTAL SCIENCES OF UKRAINE</a:t>
            </a:r>
          </a:p>
        </p:txBody>
      </p:sp>
      <p:sp>
        <p:nvSpPr>
          <p:cNvPr id="97286" name="Plassholder for lysbildenummer 5">
            <a:extLst>
              <a:ext uri="{FF2B5EF4-FFF2-40B4-BE49-F238E27FC236}">
                <a16:creationId xmlns:a16="http://schemas.microsoft.com/office/drawing/2014/main" id="{80713032-6FB8-4706-A019-98C838AEF7E7}"/>
              </a:ext>
            </a:extLst>
          </p:cNvPr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2E039FC2-306A-44C9-98B3-C562010D3BFE}" type="slidenum">
              <a:rPr lang="nb-NO" altLang="ru-UA" sz="1000"/>
              <a:pPr algn="ctr"/>
              <a:t>13</a:t>
            </a:fld>
            <a:endParaRPr lang="nb-NO" altLang="ru-UA" sz="1000"/>
          </a:p>
        </p:txBody>
      </p:sp>
      <p:sp>
        <p:nvSpPr>
          <p:cNvPr id="97287" name="Rectangle 7">
            <a:extLst>
              <a:ext uri="{FF2B5EF4-FFF2-40B4-BE49-F238E27FC236}">
                <a16:creationId xmlns:a16="http://schemas.microsoft.com/office/drawing/2014/main" id="{06BF82EC-EC4D-4F4A-9D78-880D29F27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667000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uk-UA" altLang="ru-UA" sz="2000"/>
          </a:p>
        </p:txBody>
      </p:sp>
      <p:sp>
        <p:nvSpPr>
          <p:cNvPr id="97288" name="Rectangle 8">
            <a:extLst>
              <a:ext uri="{FF2B5EF4-FFF2-40B4-BE49-F238E27FC236}">
                <a16:creationId xmlns:a16="http://schemas.microsoft.com/office/drawing/2014/main" id="{43ED0E82-9AF2-401B-9538-E731BCF7E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178" y="280114"/>
            <a:ext cx="852805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uk-UA" altLang="ru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Доповіді на н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ауково-методичному онлайн-семінарі для молодих науковців</a:t>
            </a:r>
          </a:p>
          <a:p>
            <a:pPr lvl="0"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«Роль і значення людини в трансформації соціальних практик: минуле і сучасність» (в рамках проекту МОН України Всеукраїнські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Сковородинські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навчання «Пізнай себе»)</a:t>
            </a:r>
          </a:p>
          <a:p>
            <a:pPr lvl="0"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травня 2022 р.</a:t>
            </a:r>
          </a:p>
          <a:p>
            <a:pPr lvl="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Виступили: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buFont typeface="Arial" panose="020B0604020202020204" pitchFamily="34" charset="0"/>
              <a:buChar char="•"/>
            </a:pP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Рибальченко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Є.Д.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 курс ЕФ, група МЕ-21002б). Тема доповіді: Григорій Сковорода – родоначальник української філософії.</a:t>
            </a:r>
          </a:p>
          <a:p>
            <a:pPr lvl="0" algn="just" fontAlgn="base">
              <a:buFont typeface="Arial" panose="020B0604020202020204" pitchFamily="34" charset="0"/>
              <a:buChar char="•"/>
            </a:pP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Медведська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Н.Є.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 курс ЕФ, група МЕ-21002б). Тема доповіді: Філософія української діаспори.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+mj-lt"/>
              <a:buAutoNum type="arabicPeriod"/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720" y="3253640"/>
            <a:ext cx="4066384" cy="25178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1047" y="3180481"/>
            <a:ext cx="3877392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9222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lassholder for innhold 8">
            <a:extLst>
              <a:ext uri="{FF2B5EF4-FFF2-40B4-BE49-F238E27FC236}">
                <a16:creationId xmlns:a16="http://schemas.microsoft.com/office/drawing/2014/main" id="{4F623623-7213-4F5A-B610-45851588B53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97284" name="Plassholder for bunntekst 3">
            <a:extLst>
              <a:ext uri="{FF2B5EF4-FFF2-40B4-BE49-F238E27FC236}">
                <a16:creationId xmlns:a16="http://schemas.microsoft.com/office/drawing/2014/main" id="{7785C2C9-C20A-4391-BA3B-C3ED67645782}"/>
              </a:ext>
            </a:extLst>
          </p:cNvPr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ru-UA" sz="1000"/>
              <a:t>NATIONAL UNIVERSITY OF LIFE AND ENVIRONMENTAL SCIENCES OF UKRAINE</a:t>
            </a:r>
          </a:p>
        </p:txBody>
      </p:sp>
      <p:sp>
        <p:nvSpPr>
          <p:cNvPr id="97286" name="Plassholder for lysbildenummer 5">
            <a:extLst>
              <a:ext uri="{FF2B5EF4-FFF2-40B4-BE49-F238E27FC236}">
                <a16:creationId xmlns:a16="http://schemas.microsoft.com/office/drawing/2014/main" id="{80713032-6FB8-4706-A019-98C838AEF7E7}"/>
              </a:ext>
            </a:extLst>
          </p:cNvPr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2E039FC2-306A-44C9-98B3-C562010D3BFE}" type="slidenum">
              <a:rPr lang="nb-NO" altLang="ru-UA" sz="1000"/>
              <a:pPr algn="ctr"/>
              <a:t>14</a:t>
            </a:fld>
            <a:endParaRPr lang="nb-NO" altLang="ru-UA" sz="1000"/>
          </a:p>
        </p:txBody>
      </p:sp>
      <p:sp>
        <p:nvSpPr>
          <p:cNvPr id="97287" name="Rectangle 7">
            <a:extLst>
              <a:ext uri="{FF2B5EF4-FFF2-40B4-BE49-F238E27FC236}">
                <a16:creationId xmlns:a16="http://schemas.microsoft.com/office/drawing/2014/main" id="{06BF82EC-EC4D-4F4A-9D78-880D29F27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667000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uk-UA" altLang="ru-UA"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6EEEAB-BF3E-4254-BD03-37562C7A3B75}"/>
              </a:ext>
            </a:extLst>
          </p:cNvPr>
          <p:cNvSpPr txBox="1"/>
          <p:nvPr/>
        </p:nvSpPr>
        <p:spPr>
          <a:xfrm>
            <a:off x="182562" y="332656"/>
            <a:ext cx="852804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Опубліковано тези доповідей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Горова А.Р.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 курс ГПФ, група ПС-18002б) Актуальність філософських поглядів Григорія Сковороди в реаліях сучасності // Збірник студентських наукових праць «Роль і значення людини в трансформації соціальних практик: минуле і сучасність» (в рамках проекту МОН України Всеукраїнські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Сковородинські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навчання «Пізнай себе»), 12 травня 2022 р. – Київ, 2022. – 271 с. Режим доступу: </a:t>
            </a:r>
            <a:r>
              <a:rPr lang="uk-UA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https://nubip.edu.ua/sites/default/files/u368/skovorodinski_navchannya_2022.pdf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Учаєва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Д.М.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 курс ГПФ, група ПС-18002б) Гуманістичний психоаналіз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Е.Фромма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Збірник студентських наукових праць «Роль і значення людини в трансформації соціальних практик: минуле і сучасність» (в рамках проекту МОН України Всеукраїнські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Сковородинські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навчання «Пізнай себе»), 12 травня 2022 р. – Київ, 2022. – 271 с. Режим доступу: </a:t>
            </a:r>
            <a:r>
              <a:rPr lang="uk-UA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https://nubip.edu.ua/sites/default/files/u368/skovorodinski_navchannya_2022.pdf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Ярошенко В.Р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(4 курс ГПФ, група ПС-18002б) Теорія міжособистісних відносин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Г.Саллівана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Збірник студентських наукових праць «Роль і значення людини в трансформації соціальних практик: минуле і сучасність» (в рамках проекту МОН України Всеукраїнські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Сковородинські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навчання «Пізнай себе»), 12 травня 2022 р. – Київ, 2022. – 271 с. Режим доступу: </a:t>
            </a:r>
            <a:r>
              <a:rPr lang="uk-UA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https://nubip.edu.ua/sites/default/files/u368/skovorodinski_navchannya_2022.pdf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Яндріяш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Я.В.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 курс ГПФ, група ПС-18002б)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Трансактивний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аналіз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Е.Берна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найпопулярніша сучасна психотерапевтична концепція// Збірник студентських наукових праць «Роль і значення людини в трансформації соціальних практик: минуле і сучасність» (в рамках проекту МОН України Всеукраїнські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Сковородинські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навчання «Пізнай себе»), 12 травня 2022 р. – Київ, 2022. – 271 с. Режим доступу: </a:t>
            </a:r>
            <a:r>
              <a:rPr lang="uk-UA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https://nubip.edu.ua/sites/default/files/u368/skovorodinski_navchannya_2022.pdf</a:t>
            </a:r>
            <a:endParaRPr lang="uk-UA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06724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lassholder for innhold 8">
            <a:extLst>
              <a:ext uri="{FF2B5EF4-FFF2-40B4-BE49-F238E27FC236}">
                <a16:creationId xmlns:a16="http://schemas.microsoft.com/office/drawing/2014/main" id="{4F623623-7213-4F5A-B610-45851588B53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97284" name="Plassholder for bunntekst 3">
            <a:extLst>
              <a:ext uri="{FF2B5EF4-FFF2-40B4-BE49-F238E27FC236}">
                <a16:creationId xmlns:a16="http://schemas.microsoft.com/office/drawing/2014/main" id="{7785C2C9-C20A-4391-BA3B-C3ED67645782}"/>
              </a:ext>
            </a:extLst>
          </p:cNvPr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ru-UA" sz="1000"/>
              <a:t>NATIONAL UNIVERSITY OF LIFE AND ENVIRONMENTAL SCIENCES OF UKRAINE</a:t>
            </a:r>
          </a:p>
        </p:txBody>
      </p:sp>
      <p:sp>
        <p:nvSpPr>
          <p:cNvPr id="97286" name="Plassholder for lysbildenummer 5">
            <a:extLst>
              <a:ext uri="{FF2B5EF4-FFF2-40B4-BE49-F238E27FC236}">
                <a16:creationId xmlns:a16="http://schemas.microsoft.com/office/drawing/2014/main" id="{80713032-6FB8-4706-A019-98C838AEF7E7}"/>
              </a:ext>
            </a:extLst>
          </p:cNvPr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2E039FC2-306A-44C9-98B3-C562010D3BFE}" type="slidenum">
              <a:rPr lang="nb-NO" altLang="ru-UA" sz="1000"/>
              <a:pPr algn="ctr"/>
              <a:t>15</a:t>
            </a:fld>
            <a:endParaRPr lang="nb-NO" altLang="ru-UA" sz="1000"/>
          </a:p>
        </p:txBody>
      </p:sp>
      <p:sp>
        <p:nvSpPr>
          <p:cNvPr id="97287" name="Rectangle 7">
            <a:extLst>
              <a:ext uri="{FF2B5EF4-FFF2-40B4-BE49-F238E27FC236}">
                <a16:creationId xmlns:a16="http://schemas.microsoft.com/office/drawing/2014/main" id="{06BF82EC-EC4D-4F4A-9D78-880D29F27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667000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uk-UA" altLang="ru-UA"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6EEEAB-BF3E-4254-BD03-37562C7A3B75}"/>
              </a:ext>
            </a:extLst>
          </p:cNvPr>
          <p:cNvSpPr txBox="1"/>
          <p:nvPr/>
        </p:nvSpPr>
        <p:spPr>
          <a:xfrm>
            <a:off x="182562" y="332656"/>
            <a:ext cx="852804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Змага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А.І.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 курс ГПФ, група ПС-18001б) Нетрадиційні форми пізнання світу та їх філософське тлумачення// Збірник студентських наукових праць «Роль і значення людини в трансформації соціальних практик: минуле і сучасність» (в рамках проекту МОН України Всеукраїнські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Сковородинські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навчання «Пізнай себе»), 12 травня 2022 р. – Київ, 2022. – 271 с. Режим доступу: </a:t>
            </a:r>
            <a:r>
              <a:rPr lang="uk-UA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https://nubip.edu.ua/sites/default/files/u368/skovorodinski_navchannya_2022.pdf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Постарнак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А.І.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 курс ГПФ, група ПС-18002б) Колективне несвідоме Карла Густава Юнга і природа Релігії // Збірник студентських наукових праць «Роль і значення людини в трансформації соціальних практик: минуле і сучасність» (в рамках проекту МОН України Всеукраїнські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Сковородинські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навчання «Пізнай себе»), 12 травня 2022 р. – Київ, 2022. – 271 с. Режим доступу: </a:t>
            </a:r>
            <a:r>
              <a:rPr lang="uk-UA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https://nubip.edu.ua/sites/default/files/u368/skovorodinski_navchannya_2022.pdf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Сердюк М.Ю.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 курс ГПФ, група ПС-18002б) Природа «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нумінозного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інтерпретації Рудольфа Отто // Збірник студентських наукових праць «Роль і значення людини в трансформації соціальних практик: минуле і сучасність» (в рамках проекту МОН України Всеукраїнські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Сковородинські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навчання «Пізнай себе»), 12 травня 2022 р. – Київ, 2022. – 271 с. Режим доступу: </a:t>
            </a:r>
            <a:r>
              <a:rPr lang="uk-UA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https://nubip.edu.ua/sites/default/files/u368/skovorodinski_navchannya_2022.pdf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Білодід А.А.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 курс ГПФ, група ПС-18002б)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Філософсько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-соціологічна концепція релігії Макса  Вебера і сучасність / Збірник студентських наукових праць «Роль і значення людини в трансформації соціальних практик: минуле і сучасність» (в рамках проекту МОН України Всеукраїнські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Сковородинські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навчання «Пізнай себе»), 12 травня 2022 р. – Київ, 2022. – 271 с. Режим доступу: </a:t>
            </a:r>
            <a:r>
              <a:rPr lang="uk-UA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https://nubip.edu.ua/sites/default/files/u368/skovorodinski_navchannya_2022.pdf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89898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lassholder for innhold 8">
            <a:extLst>
              <a:ext uri="{FF2B5EF4-FFF2-40B4-BE49-F238E27FC236}">
                <a16:creationId xmlns:a16="http://schemas.microsoft.com/office/drawing/2014/main" id="{4F623623-7213-4F5A-B610-45851588B53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97284" name="Plassholder for bunntekst 3">
            <a:extLst>
              <a:ext uri="{FF2B5EF4-FFF2-40B4-BE49-F238E27FC236}">
                <a16:creationId xmlns:a16="http://schemas.microsoft.com/office/drawing/2014/main" id="{7785C2C9-C20A-4391-BA3B-C3ED67645782}"/>
              </a:ext>
            </a:extLst>
          </p:cNvPr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ru-UA" sz="1000"/>
              <a:t>NATIONAL UNIVERSITY OF LIFE AND ENVIRONMENTAL SCIENCES OF UKRAINE</a:t>
            </a:r>
          </a:p>
        </p:txBody>
      </p:sp>
      <p:sp>
        <p:nvSpPr>
          <p:cNvPr id="97286" name="Plassholder for lysbildenummer 5">
            <a:extLst>
              <a:ext uri="{FF2B5EF4-FFF2-40B4-BE49-F238E27FC236}">
                <a16:creationId xmlns:a16="http://schemas.microsoft.com/office/drawing/2014/main" id="{80713032-6FB8-4706-A019-98C838AEF7E7}"/>
              </a:ext>
            </a:extLst>
          </p:cNvPr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2E039FC2-306A-44C9-98B3-C562010D3BFE}" type="slidenum">
              <a:rPr lang="nb-NO" altLang="ru-UA" sz="1000"/>
              <a:pPr algn="ctr"/>
              <a:t>16</a:t>
            </a:fld>
            <a:endParaRPr lang="nb-NO" altLang="ru-UA" sz="1000"/>
          </a:p>
        </p:txBody>
      </p:sp>
      <p:sp>
        <p:nvSpPr>
          <p:cNvPr id="97287" name="Rectangle 7">
            <a:extLst>
              <a:ext uri="{FF2B5EF4-FFF2-40B4-BE49-F238E27FC236}">
                <a16:creationId xmlns:a16="http://schemas.microsoft.com/office/drawing/2014/main" id="{06BF82EC-EC4D-4F4A-9D78-880D29F27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667000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uk-UA" altLang="ru-UA"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6EEEAB-BF3E-4254-BD03-37562C7A3B75}"/>
              </a:ext>
            </a:extLst>
          </p:cNvPr>
          <p:cNvSpPr txBox="1"/>
          <p:nvPr/>
        </p:nvSpPr>
        <p:spPr>
          <a:xfrm>
            <a:off x="182562" y="332656"/>
            <a:ext cx="8528049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Мурза О.В.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 курс ГПФ, група ПС-18001б) Оригінальність релігійної концепції Карла-Густава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Доусона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Збірник студентських наукових праць «Роль і значення людини в трансформації соціальних практик: минуле і сучасність» (в рамках проекту МОН України Всеукраїнські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Сковородинські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навчання «Пізнай себе»), 12 травня 2022 р. – Київ, 2022. – 271 с. Режим доступу: </a:t>
            </a:r>
            <a:r>
              <a:rPr lang="uk-UA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https://nubip.edu.ua/sites/default/files/u368/skovorodinski_navchannya_2022.pdf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Лінник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А.В.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 курс ЕФ, група ПТБД-21001б) Григорій Сковорода – родоначальник української філософії // Збірник студентських наукових праць «Роль і значення людини в трансформації соціальних практик: минуле і сучасність» (в рамках проекту МОН України Всеукраїнські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Сковородинські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навчання «Пізнай себе»), 12 травня 2022 р. – Київ, 2022. – 271 с. Режим доступу: </a:t>
            </a:r>
            <a:r>
              <a:rPr lang="uk-UA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https://nubip.edu.ua/sites/default/files/u368/skovorodinski_navchannya_2022.pdf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Рахматулін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І.Р.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 курс ЕФ, група ПТБД-21001б) Актуальність філософії Григорія Сковороди в сучасному // Збірник студентських наукових праць «Роль і значення людини в трансформації соціальних практик: минуле і сучасність» (в рамках проекту МОН України Всеукраїнські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Сковородинські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навчання «Пізнай себе»), 12 травня 2022 р. – Київ, 2022. – 271 с. Режим доступу: </a:t>
            </a:r>
            <a:r>
              <a:rPr lang="uk-UA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https://nubip.edu.ua/sites/default/files/u368/skovorodinski_navchannya_2022.pdf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Кравчук С.В.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 курс ГПФ, група ПС-21001б) Філософія Григорія Сковороди: сучасні ідеї/ Збірник студентських наукових праць «Роль і значення людини в трансформації соціальних практик: минуле і сучасність» (в рамках проекту МОН України Всеукраїнські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Сковородинські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навчання «Пізнай себе»), 12 травня 2022 р. – Київ, 2022. – 271 с. Режим доступу: </a:t>
            </a:r>
            <a:r>
              <a:rPr lang="uk-UA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https://nubip.edu.ua/sites/default/files/u368/skovorodinski_navchannya_2022.pdf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81606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lassholder for innhold 8">
            <a:extLst>
              <a:ext uri="{FF2B5EF4-FFF2-40B4-BE49-F238E27FC236}">
                <a16:creationId xmlns:a16="http://schemas.microsoft.com/office/drawing/2014/main" id="{4F623623-7213-4F5A-B610-45851588B53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97284" name="Plassholder for bunntekst 3">
            <a:extLst>
              <a:ext uri="{FF2B5EF4-FFF2-40B4-BE49-F238E27FC236}">
                <a16:creationId xmlns:a16="http://schemas.microsoft.com/office/drawing/2014/main" id="{7785C2C9-C20A-4391-BA3B-C3ED67645782}"/>
              </a:ext>
            </a:extLst>
          </p:cNvPr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ru-UA" sz="1000"/>
              <a:t>NATIONAL UNIVERSITY OF LIFE AND ENVIRONMENTAL SCIENCES OF UKRAINE</a:t>
            </a:r>
          </a:p>
        </p:txBody>
      </p:sp>
      <p:sp>
        <p:nvSpPr>
          <p:cNvPr id="97286" name="Plassholder for lysbildenummer 5">
            <a:extLst>
              <a:ext uri="{FF2B5EF4-FFF2-40B4-BE49-F238E27FC236}">
                <a16:creationId xmlns:a16="http://schemas.microsoft.com/office/drawing/2014/main" id="{80713032-6FB8-4706-A019-98C838AEF7E7}"/>
              </a:ext>
            </a:extLst>
          </p:cNvPr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2E039FC2-306A-44C9-98B3-C562010D3BFE}" type="slidenum">
              <a:rPr lang="nb-NO" altLang="ru-UA" sz="1000"/>
              <a:pPr algn="ctr"/>
              <a:t>17</a:t>
            </a:fld>
            <a:endParaRPr lang="nb-NO" altLang="ru-UA" sz="1000"/>
          </a:p>
        </p:txBody>
      </p:sp>
      <p:sp>
        <p:nvSpPr>
          <p:cNvPr id="97287" name="Rectangle 7">
            <a:extLst>
              <a:ext uri="{FF2B5EF4-FFF2-40B4-BE49-F238E27FC236}">
                <a16:creationId xmlns:a16="http://schemas.microsoft.com/office/drawing/2014/main" id="{06BF82EC-EC4D-4F4A-9D78-880D29F27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667000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uk-UA" altLang="ru-UA"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6EEEAB-BF3E-4254-BD03-37562C7A3B75}"/>
              </a:ext>
            </a:extLst>
          </p:cNvPr>
          <p:cNvSpPr txBox="1"/>
          <p:nvPr/>
        </p:nvSpPr>
        <p:spPr>
          <a:xfrm>
            <a:off x="182562" y="332656"/>
            <a:ext cx="852804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Вовк А.Р.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 курс ГПФ, група ПС-21002б) Актуальність концепції «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сродної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праці»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Г.Сковороди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Збірник студентських наукових праць «Роль і значення людини в трансформації соціальних практик: минуле і сучасність» (в рамках проекту МОН України Всеукраїнські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Сковородинські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навчання «Пізнай себе»), 12 травня 2022 р. – Київ, 2022. – 271 с. Режим доступу: </a:t>
            </a:r>
            <a:r>
              <a:rPr lang="uk-UA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https://nubip.edu.ua/sites/default/files/u368/skovorodinski_navchannya_2022.pdf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Рибальченко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Є.Д.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 курс ЕФ, група МЕ-21002б) Григорій Сковорода – родоначальник української філософії // Збірник студентських наукових праць «Роль і значення людини в трансформації соціальних практик: минуле і сучасність» (в рамках проекту МОН України Всеукраїнські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Сковородинські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навчання «Пізнай себе»), 12 травня 2022 р. – Київ, 2022. – 271 с. Режим доступу: </a:t>
            </a:r>
            <a:r>
              <a:rPr lang="uk-UA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https://nubip.edu.ua/sites/default/files/u368/skovorodinski_navchannya_2022.pdf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Медведська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Н.Є.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 курс ЕФ, група МЕ-21002б) Філософія української діаспори// Збірник студентських наукових праць «Роль і значення людини в трансформації соціальних практик: минуле і сучасність» (в рамках проекту МОН України Всеукраїнські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Сковородинські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навчання «Пізнай себе»), 12 травня 2022 р. – Київ, 2022. – 271 с. Режим доступу: </a:t>
            </a:r>
            <a:r>
              <a:rPr lang="uk-UA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https://nubip.edu.ua/sites/default/files/u368/skovorodinski_navchannya_2022.pdf</a:t>
            </a:r>
            <a:endParaRPr lang="uk-UA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397" y="4571726"/>
            <a:ext cx="4066603" cy="165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4054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7" name="Plassholder for innhold 8">
            <a:extLst>
              <a:ext uri="{FF2B5EF4-FFF2-40B4-BE49-F238E27FC236}">
                <a16:creationId xmlns:a16="http://schemas.microsoft.com/office/drawing/2014/main" id="{02490F33-552B-4811-BD87-E18ABB36DF0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149508" name="Plassholder for bunntekst 3">
            <a:extLst>
              <a:ext uri="{FF2B5EF4-FFF2-40B4-BE49-F238E27FC236}">
                <a16:creationId xmlns:a16="http://schemas.microsoft.com/office/drawing/2014/main" id="{90FEBD95-20F4-45DB-ACED-19D01514AABC}"/>
              </a:ext>
            </a:extLst>
          </p:cNvPr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ru-UA" sz="1000"/>
              <a:t>NATIONAL UNIVERSITY OF LIFE AND ENVIRONMENTAL SCIENCES OF UKRAINE</a:t>
            </a:r>
          </a:p>
        </p:txBody>
      </p:sp>
      <p:sp>
        <p:nvSpPr>
          <p:cNvPr id="149509" name="Plassholder for dato 4">
            <a:extLst>
              <a:ext uri="{FF2B5EF4-FFF2-40B4-BE49-F238E27FC236}">
                <a16:creationId xmlns:a16="http://schemas.microsoft.com/office/drawing/2014/main" id="{6FB5EC09-156C-4161-9954-76E038E1D698}"/>
              </a:ext>
            </a:extLst>
          </p:cNvPr>
          <p:cNvSpPr txBox="1">
            <a:spLocks noGrp="1"/>
          </p:cNvSpPr>
          <p:nvPr/>
        </p:nvSpPr>
        <p:spPr bwMode="auto">
          <a:xfrm>
            <a:off x="6030913" y="6219825"/>
            <a:ext cx="1397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nb-NO" altLang="ru-UA" sz="1000"/>
          </a:p>
        </p:txBody>
      </p:sp>
      <p:sp>
        <p:nvSpPr>
          <p:cNvPr id="149510" name="Plassholder for lysbildenummer 5">
            <a:extLst>
              <a:ext uri="{FF2B5EF4-FFF2-40B4-BE49-F238E27FC236}">
                <a16:creationId xmlns:a16="http://schemas.microsoft.com/office/drawing/2014/main" id="{F4FAFE95-B10C-4641-8FA0-8EDA417F6FB1}"/>
              </a:ext>
            </a:extLst>
          </p:cNvPr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4164366A-D028-4D3B-8AA2-2331912099FF}" type="slidenum">
              <a:rPr lang="nb-NO" altLang="ru-UA" sz="1000"/>
              <a:pPr algn="ctr"/>
              <a:t>18</a:t>
            </a:fld>
            <a:endParaRPr lang="nb-NO" altLang="ru-UA" sz="100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01" y="116632"/>
            <a:ext cx="4093675" cy="30243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05" y="3501008"/>
            <a:ext cx="3744416" cy="25463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72" y="3501008"/>
            <a:ext cx="4200128" cy="26603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1764" y="156028"/>
            <a:ext cx="3938380" cy="305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6304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lassholder for innhold 8">
            <a:extLst>
              <a:ext uri="{FF2B5EF4-FFF2-40B4-BE49-F238E27FC236}">
                <a16:creationId xmlns:a16="http://schemas.microsoft.com/office/drawing/2014/main" id="{81E689FA-A971-4A2E-892A-E695D746F63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101380" name="Plassholder for bunntekst 3">
            <a:extLst>
              <a:ext uri="{FF2B5EF4-FFF2-40B4-BE49-F238E27FC236}">
                <a16:creationId xmlns:a16="http://schemas.microsoft.com/office/drawing/2014/main" id="{FDA7D852-3CA8-4015-8D45-E7C8EFD615AE}"/>
              </a:ext>
            </a:extLst>
          </p:cNvPr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ru-UA" sz="1000"/>
              <a:t>NATIONAL UNIVERSITY OF LIFE AND ENVIRONMENTAL SCIENCES OF UKRAINE</a:t>
            </a:r>
          </a:p>
        </p:txBody>
      </p:sp>
      <p:sp>
        <p:nvSpPr>
          <p:cNvPr id="101381" name="Plassholder for dato 4">
            <a:extLst>
              <a:ext uri="{FF2B5EF4-FFF2-40B4-BE49-F238E27FC236}">
                <a16:creationId xmlns:a16="http://schemas.microsoft.com/office/drawing/2014/main" id="{F3D4E0AF-6721-4378-A350-5500F3B685C2}"/>
              </a:ext>
            </a:extLst>
          </p:cNvPr>
          <p:cNvSpPr txBox="1">
            <a:spLocks noGrp="1"/>
          </p:cNvSpPr>
          <p:nvPr/>
        </p:nvSpPr>
        <p:spPr bwMode="auto">
          <a:xfrm>
            <a:off x="6030913" y="6219825"/>
            <a:ext cx="1397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nb-NO" altLang="ru-UA" sz="1000"/>
          </a:p>
        </p:txBody>
      </p:sp>
      <p:sp>
        <p:nvSpPr>
          <p:cNvPr id="101382" name="Plassholder for lysbildenummer 5">
            <a:extLst>
              <a:ext uri="{FF2B5EF4-FFF2-40B4-BE49-F238E27FC236}">
                <a16:creationId xmlns:a16="http://schemas.microsoft.com/office/drawing/2014/main" id="{71025C68-7117-4A71-B4B1-F17C3E2FCEAD}"/>
              </a:ext>
            </a:extLst>
          </p:cNvPr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83DDFDC5-C593-40E0-AA6B-86709D98EA82}" type="slidenum">
              <a:rPr lang="nb-NO" altLang="ru-UA" sz="1000"/>
              <a:pPr algn="ctr"/>
              <a:t>19</a:t>
            </a:fld>
            <a:endParaRPr lang="nb-NO" altLang="ru-UA" sz="1000"/>
          </a:p>
        </p:txBody>
      </p:sp>
      <p:sp>
        <p:nvSpPr>
          <p:cNvPr id="101383" name="Rectangle 7">
            <a:extLst>
              <a:ext uri="{FF2B5EF4-FFF2-40B4-BE49-F238E27FC236}">
                <a16:creationId xmlns:a16="http://schemas.microsoft.com/office/drawing/2014/main" id="{B7579938-8D19-409B-9B6F-EE0ACC2F3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636838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uk-UA" altLang="ru-UA" sz="2000"/>
          </a:p>
        </p:txBody>
      </p:sp>
      <p:sp>
        <p:nvSpPr>
          <p:cNvPr id="101384" name="Rectangle 8">
            <a:extLst>
              <a:ext uri="{FF2B5EF4-FFF2-40B4-BE49-F238E27FC236}">
                <a16:creationId xmlns:a16="http://schemas.microsoft.com/office/drawing/2014/main" id="{12976446-EAF1-47C5-BBDB-98025225D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-43597"/>
            <a:ext cx="8497887" cy="412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ru-UA" dirty="0"/>
              <a:t>       </a:t>
            </a:r>
            <a:r>
              <a:rPr lang="uk-UA" altLang="ru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наукового студентського гуртка «Філософські проблеми міжособистісної та міжгрупової комунікації»</a:t>
            </a:r>
            <a:r>
              <a:rPr lang="uk-UA" altLang="ru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uk-UA" altLang="ru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 на формування наступного покоління лідерів у бізнесі, освіті, урядових та неурядових структурах.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Метою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формування у майбутніх фахівців теоретичних знань у сфері філософії, психології, теорії комунікації, сучасних культурно-цивілізаційних, етичних та антропологічних теорій; вивчення основних понять і дослідницьких підходів, що дозволяють описати особливості сучасної соціокультурної ситуації, а також міжцивілізаційного діалогу. </a:t>
            </a:r>
            <a:r>
              <a:rPr lang="uk-UA" alt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algn="ctr"/>
            <a:r>
              <a:rPr lang="uk-UA" altLang="ru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3933056"/>
            <a:ext cx="2736304" cy="19526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25" y="3971073"/>
            <a:ext cx="2619375" cy="19146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9784" y="4293095"/>
            <a:ext cx="2763391" cy="172819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lassholder for innhold 8">
            <a:extLst>
              <a:ext uri="{FF2B5EF4-FFF2-40B4-BE49-F238E27FC236}">
                <a16:creationId xmlns:a16="http://schemas.microsoft.com/office/drawing/2014/main" id="{31A43B87-09B6-4D85-A66E-93EA736AFEE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10244" name="Plassholder for bunntekst 3">
            <a:extLst>
              <a:ext uri="{FF2B5EF4-FFF2-40B4-BE49-F238E27FC236}">
                <a16:creationId xmlns:a16="http://schemas.microsoft.com/office/drawing/2014/main" id="{3F25FB2D-E0DD-40EF-BC90-A699F44643BD}"/>
              </a:ext>
            </a:extLst>
          </p:cNvPr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ru-UA" sz="1000"/>
              <a:t>NATIONAL UNIVERSITY OF LIFE AND ENVIRONMENTAL SCIENCES OF UKRAINE</a:t>
            </a:r>
          </a:p>
        </p:txBody>
      </p:sp>
      <p:sp>
        <p:nvSpPr>
          <p:cNvPr id="10245" name="Plassholder for dato 4">
            <a:extLst>
              <a:ext uri="{FF2B5EF4-FFF2-40B4-BE49-F238E27FC236}">
                <a16:creationId xmlns:a16="http://schemas.microsoft.com/office/drawing/2014/main" id="{A5C1C2FE-E2E5-4E81-84EA-919B9479BF48}"/>
              </a:ext>
            </a:extLst>
          </p:cNvPr>
          <p:cNvSpPr txBox="1">
            <a:spLocks noGrp="1"/>
          </p:cNvSpPr>
          <p:nvPr/>
        </p:nvSpPr>
        <p:spPr bwMode="auto">
          <a:xfrm>
            <a:off x="6030913" y="6219825"/>
            <a:ext cx="1397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nb-NO" altLang="ru-UA" sz="1000"/>
          </a:p>
        </p:txBody>
      </p:sp>
      <p:sp>
        <p:nvSpPr>
          <p:cNvPr id="10246" name="Plassholder for lysbildenummer 5">
            <a:extLst>
              <a:ext uri="{FF2B5EF4-FFF2-40B4-BE49-F238E27FC236}">
                <a16:creationId xmlns:a16="http://schemas.microsoft.com/office/drawing/2014/main" id="{BD3D3C09-3630-4D8C-83D4-EDE38324EFE7}"/>
              </a:ext>
            </a:extLst>
          </p:cNvPr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86D38A77-C32B-4614-8510-F4771436F770}" type="slidenum">
              <a:rPr lang="nb-NO" altLang="ru-UA" sz="1000"/>
              <a:pPr algn="ctr"/>
              <a:t>2</a:t>
            </a:fld>
            <a:endParaRPr lang="nb-NO" altLang="ru-UA" sz="1000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3E7CFF5B-3A20-4D77-8C1E-D01AEDF63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" y="1147693"/>
            <a:ext cx="8094663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uk-UA" altLang="ru-UA" sz="2400" b="1" i="1" dirty="0"/>
              <a:t>Звіт</a:t>
            </a:r>
            <a:endParaRPr lang="ru-RU" altLang="ru-UA" sz="2400" i="1" dirty="0"/>
          </a:p>
          <a:p>
            <a:pPr algn="ctr"/>
            <a:r>
              <a:rPr lang="uk-UA" altLang="ru-UA" sz="2400" b="1" i="1" dirty="0"/>
              <a:t>про роботу студентського наукового  гуртка</a:t>
            </a:r>
            <a:endParaRPr lang="en-US" altLang="ru-UA" sz="2400" b="1" i="1" dirty="0"/>
          </a:p>
          <a:p>
            <a:pPr algn="ctr"/>
            <a:endParaRPr lang="ru-RU" altLang="ru-UA" sz="2400" i="1" dirty="0"/>
          </a:p>
          <a:p>
            <a:pPr algn="ctr"/>
            <a:r>
              <a:rPr lang="uk-UA" altLang="ru-UA" sz="2800" b="1" i="1" dirty="0"/>
              <a:t>«</a:t>
            </a:r>
            <a:r>
              <a:rPr lang="uk-UA" altLang="ru-UA" sz="2800" b="1" dirty="0">
                <a:latin typeface="Cooper Black" panose="0208090404030B020404" pitchFamily="18" charset="0"/>
              </a:rPr>
              <a:t>Філософські проблеми міжособистісної та міжгрупової комунікації»</a:t>
            </a:r>
            <a:endParaRPr lang="en-US" altLang="ru-UA" sz="2800" b="1" dirty="0">
              <a:latin typeface="Cooper Black" panose="0208090404030B020404" pitchFamily="18" charset="0"/>
            </a:endParaRPr>
          </a:p>
          <a:p>
            <a:pPr algn="ctr"/>
            <a:endParaRPr lang="ru-RU" altLang="ru-UA" sz="2800" dirty="0">
              <a:latin typeface="Cooper Black" panose="0208090404030B020404" pitchFamily="18" charset="0"/>
            </a:endParaRPr>
          </a:p>
          <a:p>
            <a:pPr algn="ctr"/>
            <a:r>
              <a:rPr lang="uk-UA" altLang="ru-UA" sz="2400" b="1" i="1" dirty="0"/>
              <a:t>за 2021-2022 </a:t>
            </a:r>
            <a:r>
              <a:rPr lang="uk-UA" altLang="ru-UA" sz="2400" b="1" i="1" dirty="0" err="1"/>
              <a:t>н.р</a:t>
            </a:r>
            <a:r>
              <a:rPr lang="uk-UA" altLang="ru-UA" sz="2400" b="1" i="1" dirty="0"/>
              <a:t>.</a:t>
            </a:r>
          </a:p>
          <a:p>
            <a:pPr algn="ctr"/>
            <a:endParaRPr lang="uk-UA" altLang="ru-UA" sz="2800" b="1" i="1" dirty="0"/>
          </a:p>
          <a:p>
            <a:pPr algn="ctr"/>
            <a:r>
              <a:rPr lang="uk-UA" altLang="ru-UA" sz="2000" b="1" i="1" dirty="0"/>
              <a:t>Гуманітарно-педагогічний факультет </a:t>
            </a:r>
          </a:p>
          <a:p>
            <a:pPr algn="ctr"/>
            <a:r>
              <a:rPr lang="uk-UA" altLang="ru-UA" sz="2000" b="1" i="1" dirty="0"/>
              <a:t>Агробіологічний факультет</a:t>
            </a:r>
          </a:p>
          <a:p>
            <a:pPr algn="ctr"/>
            <a:r>
              <a:rPr lang="uk-UA" altLang="ru-UA" sz="2000" b="1" i="1" dirty="0"/>
              <a:t>Економічний факультет</a:t>
            </a:r>
          </a:p>
        </p:txBody>
      </p:sp>
      <p:pic>
        <p:nvPicPr>
          <p:cNvPr id="10254" name="Picture 14" descr="ÐÐ°ÑÑÐ¸Ð½ÐºÐ¸ Ð¿Ð¾ Ð·Ð°Ð¿ÑÐ¾ÑÑ communication pictures">
            <a:extLst>
              <a:ext uri="{FF2B5EF4-FFF2-40B4-BE49-F238E27FC236}">
                <a16:creationId xmlns:a16="http://schemas.microsoft.com/office/drawing/2014/main" id="{91122C1C-B3C0-4103-B903-18F1B878A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9431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lassholder for innhold 8">
            <a:extLst>
              <a:ext uri="{FF2B5EF4-FFF2-40B4-BE49-F238E27FC236}">
                <a16:creationId xmlns:a16="http://schemas.microsoft.com/office/drawing/2014/main" id="{5C9863ED-CF70-40EE-88F3-6BADFD87396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151555" name="Plassholder for bunntekst 3">
            <a:extLst>
              <a:ext uri="{FF2B5EF4-FFF2-40B4-BE49-F238E27FC236}">
                <a16:creationId xmlns:a16="http://schemas.microsoft.com/office/drawing/2014/main" id="{43DF8CE1-08E2-467B-BF85-0D2AA9DACDED}"/>
              </a:ext>
            </a:extLst>
          </p:cNvPr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ru-UA" sz="1000"/>
              <a:t>NATIONAL UNIVERSITY OF LIFE AND ENVIRONMENTAL SCIENCES OF UKRAINE</a:t>
            </a:r>
          </a:p>
        </p:txBody>
      </p:sp>
      <p:sp>
        <p:nvSpPr>
          <p:cNvPr id="151556" name="Plassholder for lysbildenummer 5">
            <a:extLst>
              <a:ext uri="{FF2B5EF4-FFF2-40B4-BE49-F238E27FC236}">
                <a16:creationId xmlns:a16="http://schemas.microsoft.com/office/drawing/2014/main" id="{AC34A928-68E1-4BA8-AD97-EBF00D489C46}"/>
              </a:ext>
            </a:extLst>
          </p:cNvPr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AF7554BF-B09D-4921-A72D-F68E9049D40F}" type="slidenum">
              <a:rPr lang="nb-NO" altLang="ru-UA" sz="1000"/>
              <a:pPr algn="ctr"/>
              <a:t>20</a:t>
            </a:fld>
            <a:endParaRPr lang="nb-NO" altLang="ru-UA" sz="1000"/>
          </a:p>
        </p:txBody>
      </p:sp>
      <p:sp>
        <p:nvSpPr>
          <p:cNvPr id="151559" name="Rectangle 7">
            <a:extLst>
              <a:ext uri="{FF2B5EF4-FFF2-40B4-BE49-F238E27FC236}">
                <a16:creationId xmlns:a16="http://schemas.microsoft.com/office/drawing/2014/main" id="{675974F4-9DC8-4B34-A6D2-380CDC13B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33375"/>
            <a:ext cx="7272338" cy="347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altLang="ru-UA" sz="2800" b="1" dirty="0">
                <a:latin typeface="Arial" panose="020B0604020202020204" pitchFamily="34" charset="0"/>
                <a:cs typeface="Arial" panose="020B0604020202020204" pitchFamily="34" charset="0"/>
              </a:rPr>
              <a:t>Перспективною сферою дослідження гуртка є: </a:t>
            </a:r>
          </a:p>
          <a:p>
            <a:endParaRPr lang="uk-UA" altLang="ru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fontAlgn="base">
              <a:lnSpc>
                <a:spcPct val="150000"/>
              </a:lnSpc>
              <a:buFont typeface="Times New Roman" panose="02020603050405020304" pitchFamily="18" charset="0"/>
              <a:buChar char="•"/>
              <a:tabLst>
                <a:tab pos="457200" algn="l"/>
                <a:tab pos="457200" algn="l"/>
              </a:tabLst>
            </a:pPr>
            <a:r>
              <a:rPr lang="uk-UA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Комунікативні стратегії сучасного лідера</a:t>
            </a:r>
            <a:endParaRPr lang="ru-UA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fontAlgn="base">
              <a:lnSpc>
                <a:spcPct val="150000"/>
              </a:lnSpc>
              <a:buFont typeface="Times New Roman" panose="02020603050405020304" pitchFamily="18" charset="0"/>
              <a:buChar char="•"/>
              <a:tabLst>
                <a:tab pos="457200" algn="l"/>
                <a:tab pos="457200" algn="l"/>
              </a:tabLst>
            </a:pPr>
            <a:r>
              <a:rPr lang="uk-UA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Діалог культур в глобалізованому світі</a:t>
            </a:r>
            <a:endParaRPr lang="ru-UA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fontAlgn="base">
              <a:lnSpc>
                <a:spcPct val="150000"/>
              </a:lnSpc>
              <a:buFont typeface="Times New Roman" panose="02020603050405020304" pitchFamily="18" charset="0"/>
              <a:buChar char="•"/>
              <a:tabLst>
                <a:tab pos="457200" algn="l"/>
                <a:tab pos="457200" algn="l"/>
              </a:tabLst>
            </a:pPr>
            <a:r>
              <a:rPr lang="uk-UA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Психічна структура особистості та процес комунікації</a:t>
            </a:r>
            <a:endParaRPr lang="ru-UA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1" name="Picture 2" descr="Do you understand me? – The real MICE book">
            <a:extLst>
              <a:ext uri="{FF2B5EF4-FFF2-40B4-BE49-F238E27FC236}">
                <a16:creationId xmlns:a16="http://schemas.microsoft.com/office/drawing/2014/main" id="{81EFF152-F1A7-4474-8B08-E36DA58D6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29000"/>
            <a:ext cx="5221010" cy="269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Plassholder for innhold 8">
            <a:extLst>
              <a:ext uri="{FF2B5EF4-FFF2-40B4-BE49-F238E27FC236}">
                <a16:creationId xmlns:a16="http://schemas.microsoft.com/office/drawing/2014/main" id="{7E4EEAF8-0DE3-47E1-8F33-212F89DBE33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84996" name="Plassholder for bunntekst 3">
            <a:extLst>
              <a:ext uri="{FF2B5EF4-FFF2-40B4-BE49-F238E27FC236}">
                <a16:creationId xmlns:a16="http://schemas.microsoft.com/office/drawing/2014/main" id="{41A770C3-C317-439C-B521-982A325EC21B}"/>
              </a:ext>
            </a:extLst>
          </p:cNvPr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ru-UA" sz="1000"/>
              <a:t>NATIONAL UNIVERSITY OF LIFE AND ENVIRONMENTAL SCIENCES OF UKRAINE</a:t>
            </a:r>
          </a:p>
        </p:txBody>
      </p:sp>
      <p:sp>
        <p:nvSpPr>
          <p:cNvPr id="84997" name="Plassholder for lysbildenummer 5">
            <a:extLst>
              <a:ext uri="{FF2B5EF4-FFF2-40B4-BE49-F238E27FC236}">
                <a16:creationId xmlns:a16="http://schemas.microsoft.com/office/drawing/2014/main" id="{7D906575-4EBB-4C99-BDD9-C08C303ED665}"/>
              </a:ext>
            </a:extLst>
          </p:cNvPr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A5BEEEC9-2EEB-448C-84DA-6BB0E42F2FD8}" type="slidenum">
              <a:rPr lang="nb-NO" altLang="ru-UA" sz="1000"/>
              <a:pPr algn="ctr"/>
              <a:t>21</a:t>
            </a:fld>
            <a:endParaRPr lang="nb-NO" altLang="ru-UA" sz="1000"/>
          </a:p>
        </p:txBody>
      </p:sp>
      <p:sp>
        <p:nvSpPr>
          <p:cNvPr id="85002" name="Rectangle 10">
            <a:extLst>
              <a:ext uri="{FF2B5EF4-FFF2-40B4-BE49-F238E27FC236}">
                <a16:creationId xmlns:a16="http://schemas.microsoft.com/office/drawing/2014/main" id="{F01D4585-70BD-4687-9611-C2C776EF2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03225"/>
            <a:ext cx="712946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uk-UA" altLang="ru-UA" sz="4800" b="1" dirty="0">
                <a:solidFill>
                  <a:srgbClr val="FF0000"/>
                </a:solidFill>
              </a:rPr>
              <a:t>ДЯКУЄМО ЗА УВАГУ!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26388"/>
            <a:ext cx="8136904" cy="440522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lassholder for innhold 8">
            <a:extLst>
              <a:ext uri="{FF2B5EF4-FFF2-40B4-BE49-F238E27FC236}">
                <a16:creationId xmlns:a16="http://schemas.microsoft.com/office/drawing/2014/main" id="{5691B280-547E-4C0B-B56E-BF90611B445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12292" name="Plassholder for bunntekst 3">
            <a:extLst>
              <a:ext uri="{FF2B5EF4-FFF2-40B4-BE49-F238E27FC236}">
                <a16:creationId xmlns:a16="http://schemas.microsoft.com/office/drawing/2014/main" id="{30F7E791-4C0A-44F3-8919-29B68D38B342}"/>
              </a:ext>
            </a:extLst>
          </p:cNvPr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ru-UA" sz="1000"/>
              <a:t>NATIONAL UNIVERSITY OF LIFE AND ENVIRONMENTAL SCIENCES OF UKRAINE</a:t>
            </a:r>
          </a:p>
        </p:txBody>
      </p:sp>
      <p:sp>
        <p:nvSpPr>
          <p:cNvPr id="12293" name="Plassholder for dato 4">
            <a:extLst>
              <a:ext uri="{FF2B5EF4-FFF2-40B4-BE49-F238E27FC236}">
                <a16:creationId xmlns:a16="http://schemas.microsoft.com/office/drawing/2014/main" id="{1F8800B2-D17F-47C9-B3F0-1474B68CBC86}"/>
              </a:ext>
            </a:extLst>
          </p:cNvPr>
          <p:cNvSpPr txBox="1">
            <a:spLocks noGrp="1"/>
          </p:cNvSpPr>
          <p:nvPr/>
        </p:nvSpPr>
        <p:spPr bwMode="auto">
          <a:xfrm>
            <a:off x="6030913" y="6219825"/>
            <a:ext cx="1397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nb-NO" altLang="ru-UA" sz="1000"/>
          </a:p>
        </p:txBody>
      </p:sp>
      <p:sp>
        <p:nvSpPr>
          <p:cNvPr id="12294" name="Plassholder for lysbildenummer 5">
            <a:extLst>
              <a:ext uri="{FF2B5EF4-FFF2-40B4-BE49-F238E27FC236}">
                <a16:creationId xmlns:a16="http://schemas.microsoft.com/office/drawing/2014/main" id="{DFFD14B2-F487-4702-8D13-0D227DE83111}"/>
              </a:ext>
            </a:extLst>
          </p:cNvPr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5D1B1A00-7796-4ADC-B399-828F6321BE89}" type="slidenum">
              <a:rPr lang="nb-NO" altLang="ru-UA" sz="1000"/>
              <a:pPr algn="ctr"/>
              <a:t>3</a:t>
            </a:fld>
            <a:endParaRPr lang="nb-NO" altLang="ru-UA" sz="1000"/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F2967AA5-B59B-411E-8861-29F383947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791181"/>
            <a:ext cx="7128966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723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032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82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uk-UA" altLang="ru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студентського наукового гуртка «Філософські проблеми міжособистісної та міжгрупової комунікації» спрямована на вивчення філософських аспектів комунікативного процесу, сутності комунікації як процесу кодування, передачі та сприйняття інформації і базується на гуманітарних і соціальних науках, що формують певну базу знань, а також теоретичні та методологічні навички, необхідні для розуміння цього складного і мінливого світу. </a:t>
            </a:r>
          </a:p>
        </p:txBody>
      </p:sp>
      <p:pic>
        <p:nvPicPr>
          <p:cNvPr id="9" name="Рисунок 8" descr="Operations Management - The Hidden Machine in Communication and ...">
            <a:extLst>
              <a:ext uri="{FF2B5EF4-FFF2-40B4-BE49-F238E27FC236}">
                <a16:creationId xmlns:a16="http://schemas.microsoft.com/office/drawing/2014/main" id="{8AD69CA1-1AFF-49DB-BD5B-3D3A12F061E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93096"/>
            <a:ext cx="2640147" cy="1615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lassholder for innhold 8">
            <a:extLst>
              <a:ext uri="{FF2B5EF4-FFF2-40B4-BE49-F238E27FC236}">
                <a16:creationId xmlns:a16="http://schemas.microsoft.com/office/drawing/2014/main" id="{5E479B40-DED9-423B-9904-4B0008F3E93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14340" name="Plassholder for bunntekst 3">
            <a:extLst>
              <a:ext uri="{FF2B5EF4-FFF2-40B4-BE49-F238E27FC236}">
                <a16:creationId xmlns:a16="http://schemas.microsoft.com/office/drawing/2014/main" id="{664E8254-AA73-41DF-BE0C-D09C15E3B457}"/>
              </a:ext>
            </a:extLst>
          </p:cNvPr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ru-UA" sz="1000"/>
              <a:t>NATIONAL UNIVERSITY OF LIFE AND ENVIRONMENTAL SCIENCES OF UKRAINE</a:t>
            </a:r>
          </a:p>
        </p:txBody>
      </p:sp>
      <p:sp>
        <p:nvSpPr>
          <p:cNvPr id="14341" name="Plassholder for dato 4">
            <a:extLst>
              <a:ext uri="{FF2B5EF4-FFF2-40B4-BE49-F238E27FC236}">
                <a16:creationId xmlns:a16="http://schemas.microsoft.com/office/drawing/2014/main" id="{13C087D9-C0FC-43B1-8D2C-ACF9411B5D63}"/>
              </a:ext>
            </a:extLst>
          </p:cNvPr>
          <p:cNvSpPr txBox="1">
            <a:spLocks noGrp="1"/>
          </p:cNvSpPr>
          <p:nvPr/>
        </p:nvSpPr>
        <p:spPr bwMode="auto">
          <a:xfrm>
            <a:off x="6030913" y="6219825"/>
            <a:ext cx="1397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nb-NO" altLang="ru-UA" sz="1000"/>
          </a:p>
        </p:txBody>
      </p:sp>
      <p:sp>
        <p:nvSpPr>
          <p:cNvPr id="14342" name="Plassholder for lysbildenummer 5">
            <a:extLst>
              <a:ext uri="{FF2B5EF4-FFF2-40B4-BE49-F238E27FC236}">
                <a16:creationId xmlns:a16="http://schemas.microsoft.com/office/drawing/2014/main" id="{957C25F3-9900-4C99-B65B-9259BA1FD7CB}"/>
              </a:ext>
            </a:extLst>
          </p:cNvPr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C7A8A5B1-B986-418C-994F-58A2AFE1AC78}" type="slidenum">
              <a:rPr lang="nb-NO" altLang="ru-UA" sz="1000"/>
              <a:pPr algn="ctr"/>
              <a:t>4</a:t>
            </a:fld>
            <a:endParaRPr lang="nb-NO" altLang="ru-UA" sz="1000"/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2B43324D-A10A-48F0-BC6B-37B3FAEF9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1010593"/>
            <a:ext cx="727280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531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1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постійних членів студентського наукового гуртка складає 15 осіб. Участь у роботі гуртка «Філософські проблеми міжособистісної та міжгрупової комунікації» в 2021 – 2022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брали студенти 1, 3, 4  курсу гуманітарно-педагогічного факультету і студенти 4 курсу агробіологічного факультету. До роботи гуртка в 2 семестрі долучилися студенти 1 курсу економічного факультету. 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744345"/>
            <a:ext cx="5040734" cy="345966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lassholder for innhold 8">
            <a:extLst>
              <a:ext uri="{FF2B5EF4-FFF2-40B4-BE49-F238E27FC236}">
                <a16:creationId xmlns:a16="http://schemas.microsoft.com/office/drawing/2014/main" id="{5E60C71D-8F01-41FC-B0F3-D399CEAABF4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16388" name="Plassholder for bunntekst 3">
            <a:extLst>
              <a:ext uri="{FF2B5EF4-FFF2-40B4-BE49-F238E27FC236}">
                <a16:creationId xmlns:a16="http://schemas.microsoft.com/office/drawing/2014/main" id="{944B6423-AFFA-4858-AB24-CDF54F6F51B4}"/>
              </a:ext>
            </a:extLst>
          </p:cNvPr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ru-UA" sz="1000"/>
              <a:t>NATIONAL UNIVERSITY OF LIFE AND ENVIRONMENTAL SCIENCES OF UKRAINE</a:t>
            </a:r>
          </a:p>
        </p:txBody>
      </p:sp>
      <p:sp>
        <p:nvSpPr>
          <p:cNvPr id="16389" name="Plassholder for dato 4">
            <a:extLst>
              <a:ext uri="{FF2B5EF4-FFF2-40B4-BE49-F238E27FC236}">
                <a16:creationId xmlns:a16="http://schemas.microsoft.com/office/drawing/2014/main" id="{5B881373-937B-494E-9598-87A883C642AF}"/>
              </a:ext>
            </a:extLst>
          </p:cNvPr>
          <p:cNvSpPr txBox="1">
            <a:spLocks noGrp="1"/>
          </p:cNvSpPr>
          <p:nvPr/>
        </p:nvSpPr>
        <p:spPr bwMode="auto">
          <a:xfrm>
            <a:off x="6030913" y="6219825"/>
            <a:ext cx="1397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nb-NO" altLang="ru-UA" sz="1000"/>
          </a:p>
        </p:txBody>
      </p:sp>
      <p:sp>
        <p:nvSpPr>
          <p:cNvPr id="16390" name="Plassholder for lysbildenummer 5">
            <a:extLst>
              <a:ext uri="{FF2B5EF4-FFF2-40B4-BE49-F238E27FC236}">
                <a16:creationId xmlns:a16="http://schemas.microsoft.com/office/drawing/2014/main" id="{D68071F8-F5C1-44CF-88F4-25D5BFCCED8D}"/>
              </a:ext>
            </a:extLst>
          </p:cNvPr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1B54C1D2-4C9F-4280-A1B3-7F971966CA9A}" type="slidenum">
              <a:rPr lang="nb-NO" altLang="ru-UA" sz="1000"/>
              <a:pPr algn="ctr"/>
              <a:t>5</a:t>
            </a:fld>
            <a:endParaRPr lang="nb-NO" altLang="ru-UA" sz="1000"/>
          </a:p>
        </p:txBody>
      </p:sp>
      <p:sp>
        <p:nvSpPr>
          <p:cNvPr id="16395" name="Rectangle 11">
            <a:extLst>
              <a:ext uri="{FF2B5EF4-FFF2-40B4-BE49-F238E27FC236}">
                <a16:creationId xmlns:a16="http://schemas.microsoft.com/office/drawing/2014/main" id="{3DA434F3-D795-4A3B-86AD-24E10E801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43491"/>
            <a:ext cx="806469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531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1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uk-UA" alt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alt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 – 2022 </a:t>
            </a:r>
            <a:r>
              <a:rPr lang="ru-RU" alt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ru-RU" alt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члени </a:t>
            </a:r>
            <a:r>
              <a:rPr lang="uk-UA" alt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гуртка</a:t>
            </a:r>
            <a:r>
              <a:rPr lang="ru-RU" alt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 </a:t>
            </a:r>
            <a:r>
              <a:rPr lang="uk-UA" alt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опановували</a:t>
            </a:r>
            <a:r>
              <a:rPr lang="ru-RU" alt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філософські та психологічні аспекти комунікації</a:t>
            </a:r>
            <a:r>
              <a:rPr lang="ru-RU" alt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alt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глибоко</a:t>
            </a:r>
            <a:r>
              <a:rPr lang="ru-RU" alt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досліджували</a:t>
            </a:r>
            <a:r>
              <a:rPr lang="ru-RU" alt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alt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психічної</a:t>
            </a:r>
            <a:r>
              <a:rPr lang="ru-RU" alt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alt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alt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alt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рольову поведінку в процесі спілкування, вербальні та невербальні засоби комунікації. Суттєву увагу було приділено культурній і цивілізаційній складовим в процесі комунікації, діалогу культур, розвитку емоційного та культурного інтелекту.</a:t>
            </a:r>
            <a:endParaRPr lang="ru-RU" altLang="ru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996952"/>
            <a:ext cx="3816424" cy="30037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83866"/>
            <a:ext cx="4104456" cy="310942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lassholder for innhold 8">
            <a:extLst>
              <a:ext uri="{FF2B5EF4-FFF2-40B4-BE49-F238E27FC236}">
                <a16:creationId xmlns:a16="http://schemas.microsoft.com/office/drawing/2014/main" id="{C09C4664-3E84-4C64-AE28-8A90B4ED77E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71684" name="Plassholder for bunntekst 3">
            <a:extLst>
              <a:ext uri="{FF2B5EF4-FFF2-40B4-BE49-F238E27FC236}">
                <a16:creationId xmlns:a16="http://schemas.microsoft.com/office/drawing/2014/main" id="{F718BE25-240C-43D4-BBEC-8E35AA8087BC}"/>
              </a:ext>
            </a:extLst>
          </p:cNvPr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ru-UA" sz="1000"/>
              <a:t>NATIONAL UNIVERSITY OF LIFE AND ENVIRONMENTAL SCIENCES OF UKRAINE</a:t>
            </a:r>
          </a:p>
        </p:txBody>
      </p:sp>
      <p:sp>
        <p:nvSpPr>
          <p:cNvPr id="71685" name="Plassholder for dato 4">
            <a:extLst>
              <a:ext uri="{FF2B5EF4-FFF2-40B4-BE49-F238E27FC236}">
                <a16:creationId xmlns:a16="http://schemas.microsoft.com/office/drawing/2014/main" id="{67B70001-A83C-4DC2-BC8F-A0EC09AEEE61}"/>
              </a:ext>
            </a:extLst>
          </p:cNvPr>
          <p:cNvSpPr txBox="1">
            <a:spLocks noGrp="1"/>
          </p:cNvSpPr>
          <p:nvPr/>
        </p:nvSpPr>
        <p:spPr bwMode="auto">
          <a:xfrm>
            <a:off x="6030913" y="6219825"/>
            <a:ext cx="1397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nb-NO" altLang="ru-UA" sz="1000"/>
          </a:p>
        </p:txBody>
      </p:sp>
      <p:sp>
        <p:nvSpPr>
          <p:cNvPr id="71686" name="Plassholder for lysbildenummer 5">
            <a:extLst>
              <a:ext uri="{FF2B5EF4-FFF2-40B4-BE49-F238E27FC236}">
                <a16:creationId xmlns:a16="http://schemas.microsoft.com/office/drawing/2014/main" id="{03A03D9B-461B-4D9A-8DD9-75E141358E33}"/>
              </a:ext>
            </a:extLst>
          </p:cNvPr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F7C886C8-A0A8-4D7C-AD94-965102CD38A9}" type="slidenum">
              <a:rPr lang="nb-NO" altLang="ru-UA" sz="1000"/>
              <a:pPr algn="ctr"/>
              <a:t>6</a:t>
            </a:fld>
            <a:endParaRPr lang="nb-NO" altLang="ru-UA" sz="1000"/>
          </a:p>
        </p:txBody>
      </p:sp>
      <p:sp>
        <p:nvSpPr>
          <p:cNvPr id="71687" name="Rectangle 7">
            <a:extLst>
              <a:ext uri="{FF2B5EF4-FFF2-40B4-BE49-F238E27FC236}">
                <a16:creationId xmlns:a16="http://schemas.microsoft.com/office/drawing/2014/main" id="{3B85B71F-D44D-47DB-9322-F341E232B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-34034"/>
            <a:ext cx="8496300" cy="694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uk-UA" altLang="ru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Досягнуті результати роботи гуртка «Філософські проблеми міжособистісної та міжгрупової комунікації»</a:t>
            </a:r>
          </a:p>
          <a:p>
            <a:pPr indent="457200" algn="ctr">
              <a:lnSpc>
                <a:spcPct val="150000"/>
              </a:lnSpc>
              <a:tabLst>
                <a:tab pos="270510" algn="l"/>
                <a:tab pos="457200" algn="l"/>
              </a:tabLst>
            </a:pPr>
            <a:r>
              <a:rPr lang="uk-UA" altLang="ru-UA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Доповіді на </a:t>
            </a:r>
            <a:r>
              <a:rPr lang="uk-UA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Міжнародній очно-дистанційній науково-практичній </a:t>
            </a:r>
            <a:r>
              <a:rPr lang="uk-UA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конференції </a:t>
            </a:r>
            <a:r>
              <a:rPr lang="uk-UA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«Україна між Сходом і Заходом: </a:t>
            </a:r>
            <a:r>
              <a:rPr lang="uk-UA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</a:t>
            </a:r>
            <a:r>
              <a:rPr lang="uk-UA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леми і перспективи міжкультурної комунікації» (21.10.2021 року)</a:t>
            </a:r>
            <a:endParaRPr lang="ru-UA" sz="1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altLang="ru-UA" b="1" dirty="0">
              <a:latin typeface="+mn-lt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457200" algn="l"/>
                <a:tab pos="457200" algn="l"/>
              </a:tabLst>
            </a:pPr>
            <a:r>
              <a:rPr lang="uk-UA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Змага</a:t>
            </a: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Анастасія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студентка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курсу спеціальності «Психологія» гуманітарно-педагогічного факультету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Тема доповіді «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Життєве кредо Агатангела Кримського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uk-UA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457200" algn="l"/>
                <a:tab pos="457200" algn="l"/>
              </a:tabLst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Коваленко Єлизавета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студентка 4 курсу спеціальності «Агрономія» агробіологічного факультету. Тема доповіді «Велич постаті Агатангела Кримського».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457200" algn="l"/>
                <a:tab pos="457200" algn="l"/>
              </a:tabLst>
            </a:pP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Матисько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Валентина,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Сиротіна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Тетяна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студентки 4 курсу спеціальності «Агрономія» агробіологічного факультету. Тема доповіді «Міжкультурна комунікація в умовах глобалізації».</a:t>
            </a:r>
            <a:endParaRPr lang="ru-UA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UA" sz="2000" i="1" dirty="0"/>
          </a:p>
          <a:p>
            <a:endParaRPr lang="uk-UA" altLang="ru-UA" dirty="0"/>
          </a:p>
          <a:p>
            <a:endParaRPr lang="ru-RU" altLang="ru-UA" sz="2000" dirty="0"/>
          </a:p>
          <a:p>
            <a:endParaRPr lang="ru-RU" altLang="ru-UA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lassholder for innhold 8">
            <a:extLst>
              <a:ext uri="{FF2B5EF4-FFF2-40B4-BE49-F238E27FC236}">
                <a16:creationId xmlns:a16="http://schemas.microsoft.com/office/drawing/2014/main" id="{4F623623-7213-4F5A-B610-45851588B53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97284" name="Plassholder for bunntekst 3">
            <a:extLst>
              <a:ext uri="{FF2B5EF4-FFF2-40B4-BE49-F238E27FC236}">
                <a16:creationId xmlns:a16="http://schemas.microsoft.com/office/drawing/2014/main" id="{7785C2C9-C20A-4391-BA3B-C3ED67645782}"/>
              </a:ext>
            </a:extLst>
          </p:cNvPr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ru-UA" sz="1000"/>
              <a:t>NATIONAL UNIVERSITY OF LIFE AND ENVIRONMENTAL SCIENCES OF UKRAINE</a:t>
            </a:r>
          </a:p>
        </p:txBody>
      </p:sp>
      <p:sp>
        <p:nvSpPr>
          <p:cNvPr id="97286" name="Plassholder for lysbildenummer 5">
            <a:extLst>
              <a:ext uri="{FF2B5EF4-FFF2-40B4-BE49-F238E27FC236}">
                <a16:creationId xmlns:a16="http://schemas.microsoft.com/office/drawing/2014/main" id="{80713032-6FB8-4706-A019-98C838AEF7E7}"/>
              </a:ext>
            </a:extLst>
          </p:cNvPr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2E039FC2-306A-44C9-98B3-C562010D3BFE}" type="slidenum">
              <a:rPr lang="nb-NO" altLang="ru-UA" sz="1000"/>
              <a:pPr algn="ctr"/>
              <a:t>7</a:t>
            </a:fld>
            <a:endParaRPr lang="nb-NO" altLang="ru-UA" sz="1000"/>
          </a:p>
        </p:txBody>
      </p:sp>
      <p:sp>
        <p:nvSpPr>
          <p:cNvPr id="97287" name="Rectangle 7">
            <a:extLst>
              <a:ext uri="{FF2B5EF4-FFF2-40B4-BE49-F238E27FC236}">
                <a16:creationId xmlns:a16="http://schemas.microsoft.com/office/drawing/2014/main" id="{06BF82EC-EC4D-4F4A-9D78-880D29F27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667000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uk-UA" altLang="ru-UA" sz="2000"/>
          </a:p>
        </p:txBody>
      </p:sp>
      <p:sp>
        <p:nvSpPr>
          <p:cNvPr id="97288" name="Rectangle 8">
            <a:extLst>
              <a:ext uri="{FF2B5EF4-FFF2-40B4-BE49-F238E27FC236}">
                <a16:creationId xmlns:a16="http://schemas.microsoft.com/office/drawing/2014/main" id="{43ED0E82-9AF2-401B-9538-E731BCF7E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11" y="273050"/>
            <a:ext cx="852805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uk-UA" altLang="ru-UA" b="1" dirty="0"/>
              <a:t>Доповіді на </a:t>
            </a:r>
            <a:r>
              <a:rPr lang="uk-UA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науково-методичному онлайн семінарі </a:t>
            </a:r>
          </a:p>
          <a:p>
            <a:pPr lvl="0" algn="ctr"/>
            <a:r>
              <a:rPr lang="uk-UA" b="1" dirty="0"/>
              <a:t>«Інститут філософії – осередок мудрості та духовності» </a:t>
            </a:r>
          </a:p>
          <a:p>
            <a:pPr lvl="0" algn="ctr"/>
            <a:r>
              <a:rPr lang="uk-UA" b="1" dirty="0"/>
              <a:t>(15.11.2021 року).</a:t>
            </a:r>
            <a:r>
              <a:rPr lang="uk-UA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endParaRPr lang="ru-UA" sz="18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algn="ctr"/>
            <a:endParaRPr lang="uk-UA" b="1" dirty="0"/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Бреян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Андрій,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студент 4 курсу спеціальності «Психологія» гуманітарно-педагогічного факультету. Тема доповіді «Ідея свободи в історико-філософському вимірі».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Воробченко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Олександр,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студент 1 курсу спеціальності «Психологія» гуманітарно-педагогічного факультету. Тема доповіді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Свобода 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нація».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Майстренко Анастасія,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студентка 4 курсу спеціальності «Психологія» гуманітарно-педагогічного факультету. Тема доповіді «Ліберальна ідея свободи».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Змага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Анастасія,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студентка 4 курсу спеціальності «Психологія» гуманітарно-педагогічного факультету. Тема доповіді «Свобода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відповідальність».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endParaRPr lang="ru-RU" dirty="0"/>
          </a:p>
          <a:p>
            <a:pPr lvl="0"/>
            <a:r>
              <a:rPr lang="uk-UA" dirty="0"/>
              <a:t> </a:t>
            </a:r>
            <a:endParaRPr lang="uk-UA" altLang="ru-UA" b="1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lassholder for innhold 8">
            <a:extLst>
              <a:ext uri="{FF2B5EF4-FFF2-40B4-BE49-F238E27FC236}">
                <a16:creationId xmlns:a16="http://schemas.microsoft.com/office/drawing/2014/main" id="{4F623623-7213-4F5A-B610-45851588B53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97284" name="Plassholder for bunntekst 3">
            <a:extLst>
              <a:ext uri="{FF2B5EF4-FFF2-40B4-BE49-F238E27FC236}">
                <a16:creationId xmlns:a16="http://schemas.microsoft.com/office/drawing/2014/main" id="{7785C2C9-C20A-4391-BA3B-C3ED67645782}"/>
              </a:ext>
            </a:extLst>
          </p:cNvPr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ru-UA" sz="1000"/>
              <a:t>NATIONAL UNIVERSITY OF LIFE AND ENVIRONMENTAL SCIENCES OF UKRAINE</a:t>
            </a:r>
          </a:p>
        </p:txBody>
      </p:sp>
      <p:sp>
        <p:nvSpPr>
          <p:cNvPr id="97286" name="Plassholder for lysbildenummer 5">
            <a:extLst>
              <a:ext uri="{FF2B5EF4-FFF2-40B4-BE49-F238E27FC236}">
                <a16:creationId xmlns:a16="http://schemas.microsoft.com/office/drawing/2014/main" id="{80713032-6FB8-4706-A019-98C838AEF7E7}"/>
              </a:ext>
            </a:extLst>
          </p:cNvPr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2E039FC2-306A-44C9-98B3-C562010D3BFE}" type="slidenum">
              <a:rPr lang="nb-NO" altLang="ru-UA" sz="1000"/>
              <a:pPr algn="ctr"/>
              <a:t>8</a:t>
            </a:fld>
            <a:endParaRPr lang="nb-NO" altLang="ru-UA" sz="1000"/>
          </a:p>
        </p:txBody>
      </p:sp>
      <p:sp>
        <p:nvSpPr>
          <p:cNvPr id="97287" name="Rectangle 7">
            <a:extLst>
              <a:ext uri="{FF2B5EF4-FFF2-40B4-BE49-F238E27FC236}">
                <a16:creationId xmlns:a16="http://schemas.microsoft.com/office/drawing/2014/main" id="{06BF82EC-EC4D-4F4A-9D78-880D29F27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667000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uk-UA" altLang="ru-UA"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6EEEAB-BF3E-4254-BD03-37562C7A3B75}"/>
              </a:ext>
            </a:extLst>
          </p:cNvPr>
          <p:cNvSpPr txBox="1"/>
          <p:nvPr/>
        </p:nvSpPr>
        <p:spPr>
          <a:xfrm>
            <a:off x="250825" y="260648"/>
            <a:ext cx="852804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Мурза Ольга,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студентка 4 курсу спеціальності «Психологія» гуманітарно-педагогічного факультету. Тема доповіді «Розуміння свободи в реаліях XXI століття».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Писаренко Яна,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студентка 4 курсу спеціальності «Психологія» гуманітарно-педагогічного факультету. Тема доповіді «Співвідношення свободи і рівності в демократичному соціумі»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Сердюк Максим,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студент 4 курсу спеціальності «Психологія» гуманітарно-педагогічного факультету. Тема доповіді «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Філософсько-релігієзнавчий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зміст поняття «свобода совісті»».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Столенко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Марія,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студентка 4 курсу спеціальності «Психологія» гуманітарно-педагогічного факультету. Тема доповіді «Правове забезпечення свободи совісті в Україні».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Чумаченко Денис,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студент 4 курсу спеціальності «Психологія» гуманітарно-педагогічного факультету. Тема доповіді «Чому витоки свободи совісті лежать в акті самовизначення людини?».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Прохоренко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Яна,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студентка 3 курсу спеціальності «Психологія» гуманітарно-педагогічного факультету. Тема доповіді «Права та свободи в інформаційно-комунікаційній діяльності сучасної людини».</a:t>
            </a:r>
            <a:endParaRPr lang="uk-UA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75087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lassholder for innhold 8">
            <a:extLst>
              <a:ext uri="{FF2B5EF4-FFF2-40B4-BE49-F238E27FC236}">
                <a16:creationId xmlns:a16="http://schemas.microsoft.com/office/drawing/2014/main" id="{4F623623-7213-4F5A-B610-45851588B53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4113"/>
            <a:ext cx="365125" cy="365125"/>
          </a:xfrm>
        </p:spPr>
      </p:pic>
      <p:sp>
        <p:nvSpPr>
          <p:cNvPr id="97284" name="Plassholder for bunntekst 3">
            <a:extLst>
              <a:ext uri="{FF2B5EF4-FFF2-40B4-BE49-F238E27FC236}">
                <a16:creationId xmlns:a16="http://schemas.microsoft.com/office/drawing/2014/main" id="{7785C2C9-C20A-4391-BA3B-C3ED67645782}"/>
              </a:ext>
            </a:extLst>
          </p:cNvPr>
          <p:cNvSpPr txBox="1">
            <a:spLocks noGrp="1"/>
          </p:cNvSpPr>
          <p:nvPr/>
        </p:nvSpPr>
        <p:spPr bwMode="auto">
          <a:xfrm>
            <a:off x="250825" y="6229350"/>
            <a:ext cx="5437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ru-UA" sz="1000"/>
              <a:t>NATIONAL UNIVERSITY OF LIFE AND ENVIRONMENTAL SCIENCES OF UKRAINE</a:t>
            </a:r>
          </a:p>
        </p:txBody>
      </p:sp>
      <p:sp>
        <p:nvSpPr>
          <p:cNvPr id="97286" name="Plassholder for lysbildenummer 5">
            <a:extLst>
              <a:ext uri="{FF2B5EF4-FFF2-40B4-BE49-F238E27FC236}">
                <a16:creationId xmlns:a16="http://schemas.microsoft.com/office/drawing/2014/main" id="{80713032-6FB8-4706-A019-98C838AEF7E7}"/>
              </a:ext>
            </a:extLst>
          </p:cNvPr>
          <p:cNvSpPr txBox="1">
            <a:spLocks noGrp="1"/>
          </p:cNvSpPr>
          <p:nvPr/>
        </p:nvSpPr>
        <p:spPr bwMode="auto">
          <a:xfrm>
            <a:off x="7427913" y="6219825"/>
            <a:ext cx="1476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2E039FC2-306A-44C9-98B3-C562010D3BFE}" type="slidenum">
              <a:rPr lang="nb-NO" altLang="ru-UA" sz="1000"/>
              <a:pPr algn="ctr"/>
              <a:t>9</a:t>
            </a:fld>
            <a:endParaRPr lang="nb-NO" altLang="ru-UA" sz="1000"/>
          </a:p>
        </p:txBody>
      </p:sp>
      <p:sp>
        <p:nvSpPr>
          <p:cNvPr id="97287" name="Rectangle 7">
            <a:extLst>
              <a:ext uri="{FF2B5EF4-FFF2-40B4-BE49-F238E27FC236}">
                <a16:creationId xmlns:a16="http://schemas.microsoft.com/office/drawing/2014/main" id="{06BF82EC-EC4D-4F4A-9D78-880D29F27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667000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uk-UA" altLang="ru-UA" sz="200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2656"/>
            <a:ext cx="3624064" cy="26642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7911"/>
            <a:ext cx="4104456" cy="26390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913" y="3099878"/>
            <a:ext cx="60960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437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1060</TotalTime>
  <Words>2768</Words>
  <Application>Microsoft Office PowerPoint</Application>
  <PresentationFormat>Екран (4:3)</PresentationFormat>
  <Paragraphs>181</Paragraphs>
  <Slides>21</Slides>
  <Notes>21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Cooper Black</vt:lpstr>
      <vt:lpstr>Times New Roman</vt:lpstr>
      <vt:lpstr>Метрополия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Філософські проблеми міжособистісної та міжгрупової комунікації</dc:title>
  <dc:creator>Microsoft Office</dc:creator>
  <cp:lastModifiedBy>Roma</cp:lastModifiedBy>
  <cp:revision>78</cp:revision>
  <dcterms:created xsi:type="dcterms:W3CDTF">2015-05-06T19:06:22Z</dcterms:created>
  <dcterms:modified xsi:type="dcterms:W3CDTF">2023-02-01T07:15:19Z</dcterms:modified>
</cp:coreProperties>
</file>