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5" r:id="rId1"/>
    <p:sldMasterId id="2147484349" r:id="rId2"/>
    <p:sldMasterId id="2147484440" r:id="rId3"/>
    <p:sldMasterId id="2147484445" r:id="rId4"/>
    <p:sldMasterId id="2147484462" r:id="rId5"/>
  </p:sldMasterIdLst>
  <p:notesMasterIdLst>
    <p:notesMasterId r:id="rId22"/>
  </p:notesMasterIdLst>
  <p:sldIdLst>
    <p:sldId id="256" r:id="rId6"/>
    <p:sldId id="307" r:id="rId7"/>
    <p:sldId id="312" r:id="rId8"/>
    <p:sldId id="279" r:id="rId9"/>
    <p:sldId id="259" r:id="rId10"/>
    <p:sldId id="295" r:id="rId11"/>
    <p:sldId id="325" r:id="rId12"/>
    <p:sldId id="296" r:id="rId13"/>
    <p:sldId id="311" r:id="rId14"/>
    <p:sldId id="320" r:id="rId15"/>
    <p:sldId id="289" r:id="rId16"/>
    <p:sldId id="333" r:id="rId17"/>
    <p:sldId id="329" r:id="rId18"/>
    <p:sldId id="332" r:id="rId19"/>
    <p:sldId id="328" r:id="rId20"/>
    <p:sldId id="264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3F0C"/>
    <a:srgbClr val="D6E6F2"/>
    <a:srgbClr val="BED1E0"/>
    <a:srgbClr val="000000"/>
    <a:srgbClr val="6699FF"/>
    <a:srgbClr val="25C6FF"/>
    <a:srgbClr val="0000CC"/>
    <a:srgbClr val="3333CC"/>
    <a:srgbClr val="2F6EA4"/>
    <a:srgbClr val="3C6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5" autoAdjust="0"/>
    <p:restoredTop sz="89189" autoAdjust="0"/>
  </p:normalViewPr>
  <p:slideViewPr>
    <p:cSldViewPr>
      <p:cViewPr varScale="1">
        <p:scale>
          <a:sx n="75" d="100"/>
          <a:sy n="75" d="100"/>
        </p:scale>
        <p:origin x="15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50A137-7B1C-4A88-9CF3-8B99B5274517}" type="doc">
      <dgm:prSet loTypeId="urn:microsoft.com/office/officeart/2005/8/layout/list1" loCatId="list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BC2C5373-C30C-426C-B3E0-5DBDCBE5FB3D}">
      <dgm:prSet custT="1"/>
      <dgm:spPr/>
      <dgm:t>
        <a:bodyPr/>
        <a:lstStyle/>
        <a:p>
          <a:pPr rtl="0"/>
          <a:r>
            <a:rPr lang="uk-UA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Мета гуртка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B41E4A-5679-4F72-A57C-2AF948882779}" type="parTrans" cxnId="{4D674131-21E3-4CB5-AC82-9605A7C69031}">
      <dgm:prSet/>
      <dgm:spPr/>
      <dgm:t>
        <a:bodyPr/>
        <a:lstStyle/>
        <a:p>
          <a:endParaRPr lang="ru-RU"/>
        </a:p>
      </dgm:t>
    </dgm:pt>
    <dgm:pt modelId="{CD6E03A3-748F-47D9-8B07-7EBF67A527BB}" type="sibTrans" cxnId="{4D674131-21E3-4CB5-AC82-9605A7C69031}">
      <dgm:prSet/>
      <dgm:spPr/>
      <dgm:t>
        <a:bodyPr/>
        <a:lstStyle/>
        <a:p>
          <a:endParaRPr lang="ru-RU"/>
        </a:p>
      </dgm:t>
    </dgm:pt>
    <dgm:pt modelId="{10CE0C1A-930A-4574-BDE8-18D538465755}">
      <dgm:prSet custT="1"/>
      <dgm:spPr/>
      <dgm:t>
        <a:bodyPr/>
        <a:lstStyle/>
        <a:p>
          <a:pPr algn="just" rtl="0"/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допомога студентам в оволодінні методикою і технологіями науково-дослідної роботи у сфері картографічного моделювання проблем землеустрою і природокористування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D1CB54-6FF7-43E8-B663-BD430CA60900}" type="parTrans" cxnId="{7FD0A197-4EA0-42B1-9C2A-3C4AB1653E65}">
      <dgm:prSet/>
      <dgm:spPr/>
      <dgm:t>
        <a:bodyPr/>
        <a:lstStyle/>
        <a:p>
          <a:endParaRPr lang="ru-RU"/>
        </a:p>
      </dgm:t>
    </dgm:pt>
    <dgm:pt modelId="{FCA2E985-01F5-4FCD-9227-F9AE81AD4086}" type="sibTrans" cxnId="{7FD0A197-4EA0-42B1-9C2A-3C4AB1653E65}">
      <dgm:prSet/>
      <dgm:spPr/>
      <dgm:t>
        <a:bodyPr/>
        <a:lstStyle/>
        <a:p>
          <a:endParaRPr lang="ru-RU"/>
        </a:p>
      </dgm:t>
    </dgm:pt>
    <dgm:pt modelId="{BAC4D9B8-7EF9-4994-BE88-4CF525036082}" type="pres">
      <dgm:prSet presAssocID="{7750A137-7B1C-4A88-9CF3-8B99B52745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64EBCF-C0FD-4010-ADFB-F85391201B21}" type="pres">
      <dgm:prSet presAssocID="{BC2C5373-C30C-426C-B3E0-5DBDCBE5FB3D}" presName="parentLin" presStyleCnt="0"/>
      <dgm:spPr/>
    </dgm:pt>
    <dgm:pt modelId="{D380B40F-2166-4944-AD1A-9F655B20816E}" type="pres">
      <dgm:prSet presAssocID="{BC2C5373-C30C-426C-B3E0-5DBDCBE5FB3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1E32F247-07A4-4C41-9B08-12276613DCF1}" type="pres">
      <dgm:prSet presAssocID="{BC2C5373-C30C-426C-B3E0-5DBDCBE5FB3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98CC9-6920-4869-95A2-8D089CA1A90D}" type="pres">
      <dgm:prSet presAssocID="{BC2C5373-C30C-426C-B3E0-5DBDCBE5FB3D}" presName="negativeSpace" presStyleCnt="0"/>
      <dgm:spPr/>
    </dgm:pt>
    <dgm:pt modelId="{8314272A-F68E-4C14-BA15-EBF63AFA2FEF}" type="pres">
      <dgm:prSet presAssocID="{BC2C5373-C30C-426C-B3E0-5DBDCBE5FB3D}" presName="childText" presStyleLbl="conFgAcc1" presStyleIdx="0" presStyleCnt="1" custLinFactNeighborX="-8547" custLinFactNeighborY="-36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BECEFA-A314-47B0-BC61-69F2A498E449}" type="presOf" srcId="{BC2C5373-C30C-426C-B3E0-5DBDCBE5FB3D}" destId="{D380B40F-2166-4944-AD1A-9F655B20816E}" srcOrd="0" destOrd="0" presId="urn:microsoft.com/office/officeart/2005/8/layout/list1"/>
    <dgm:cxn modelId="{7126E29F-4269-4111-A152-EDBAC9BE0C59}" type="presOf" srcId="{7750A137-7B1C-4A88-9CF3-8B99B5274517}" destId="{BAC4D9B8-7EF9-4994-BE88-4CF525036082}" srcOrd="0" destOrd="0" presId="urn:microsoft.com/office/officeart/2005/8/layout/list1"/>
    <dgm:cxn modelId="{7FD0A197-4EA0-42B1-9C2A-3C4AB1653E65}" srcId="{BC2C5373-C30C-426C-B3E0-5DBDCBE5FB3D}" destId="{10CE0C1A-930A-4574-BDE8-18D538465755}" srcOrd="0" destOrd="0" parTransId="{F8D1CB54-6FF7-43E8-B663-BD430CA60900}" sibTransId="{FCA2E985-01F5-4FCD-9227-F9AE81AD4086}"/>
    <dgm:cxn modelId="{4D674131-21E3-4CB5-AC82-9605A7C69031}" srcId="{7750A137-7B1C-4A88-9CF3-8B99B5274517}" destId="{BC2C5373-C30C-426C-B3E0-5DBDCBE5FB3D}" srcOrd="0" destOrd="0" parTransId="{78B41E4A-5679-4F72-A57C-2AF948882779}" sibTransId="{CD6E03A3-748F-47D9-8B07-7EBF67A527BB}"/>
    <dgm:cxn modelId="{ABAF9FEA-58D9-4302-B4F6-38C74E2CE4F1}" type="presOf" srcId="{10CE0C1A-930A-4574-BDE8-18D538465755}" destId="{8314272A-F68E-4C14-BA15-EBF63AFA2FEF}" srcOrd="0" destOrd="0" presId="urn:microsoft.com/office/officeart/2005/8/layout/list1"/>
    <dgm:cxn modelId="{37E63C19-9B71-4ABA-9C9E-9A436D582D9C}" type="presOf" srcId="{BC2C5373-C30C-426C-B3E0-5DBDCBE5FB3D}" destId="{1E32F247-07A4-4C41-9B08-12276613DCF1}" srcOrd="1" destOrd="0" presId="urn:microsoft.com/office/officeart/2005/8/layout/list1"/>
    <dgm:cxn modelId="{6C0C3A28-23A1-4C18-B35C-EDF53610FEB0}" type="presParOf" srcId="{BAC4D9B8-7EF9-4994-BE88-4CF525036082}" destId="{A564EBCF-C0FD-4010-ADFB-F85391201B21}" srcOrd="0" destOrd="0" presId="urn:microsoft.com/office/officeart/2005/8/layout/list1"/>
    <dgm:cxn modelId="{5838CE86-794F-45AB-ABF2-00E6453B8B93}" type="presParOf" srcId="{A564EBCF-C0FD-4010-ADFB-F85391201B21}" destId="{D380B40F-2166-4944-AD1A-9F655B20816E}" srcOrd="0" destOrd="0" presId="urn:microsoft.com/office/officeart/2005/8/layout/list1"/>
    <dgm:cxn modelId="{D0839F13-D327-4109-AFC9-A26D7859BB06}" type="presParOf" srcId="{A564EBCF-C0FD-4010-ADFB-F85391201B21}" destId="{1E32F247-07A4-4C41-9B08-12276613DCF1}" srcOrd="1" destOrd="0" presId="urn:microsoft.com/office/officeart/2005/8/layout/list1"/>
    <dgm:cxn modelId="{232AC68A-EA6D-4A08-A1E1-4FCFC2B6297C}" type="presParOf" srcId="{BAC4D9B8-7EF9-4994-BE88-4CF525036082}" destId="{28C98CC9-6920-4869-95A2-8D089CA1A90D}" srcOrd="1" destOrd="0" presId="urn:microsoft.com/office/officeart/2005/8/layout/list1"/>
    <dgm:cxn modelId="{1A771D04-CF52-4F65-B80C-4331458371E3}" type="presParOf" srcId="{BAC4D9B8-7EF9-4994-BE88-4CF525036082}" destId="{8314272A-F68E-4C14-BA15-EBF63AFA2FE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D4CD3E-5373-483D-90F2-BE82ECD6F35F}" type="doc">
      <dgm:prSet loTypeId="urn:microsoft.com/office/officeart/2005/8/layout/hierarchy2" loCatId="hierarchy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uk-UA"/>
        </a:p>
      </dgm:t>
    </dgm:pt>
    <dgm:pt modelId="{DBAAFEF6-2AC9-4520-BCB1-0969329585C1}">
      <dgm:prSet phldrT="[Текст]" custT="1"/>
      <dgm:spPr>
        <a:solidFill>
          <a:srgbClr val="8A3F0C"/>
        </a:solidFill>
      </dgm:spPr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 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процесі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роботи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гуртка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студентами 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здійснюється</a:t>
          </a:r>
          <a:endParaRPr lang="uk-UA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A5F5FB-7A38-442D-8574-95A8BA9B7157}" type="parTrans" cxnId="{9EF42F7A-CE4A-4758-8DF7-868C1067343A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C9EE574-CC85-47A6-A4EE-94C25E039B0A}" type="sibTrans" cxnId="{9EF42F7A-CE4A-4758-8DF7-868C1067343A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BC1AB14B-5210-45E8-8B09-C20D315ECE36}">
      <dgm:prSet phldrT="[Текст]" custT="1"/>
      <dgm:spPr>
        <a:solidFill>
          <a:srgbClr val="8A3F0C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методикою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виконання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НДР,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підготовки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виголошення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доповідей</a:t>
          </a:r>
          <a:endParaRPr lang="uk-UA" sz="1600" b="0" i="0" dirty="0"/>
        </a:p>
      </dgm:t>
    </dgm:pt>
    <dgm:pt modelId="{E0EFFBC2-4D4C-4B9B-BACB-CDE2C442EF1B}" type="parTrans" cxnId="{07D0F951-0018-4EAF-A5A5-BD99DCC373DC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E450A872-C83F-4B2A-AD26-5785D7FFC215}" type="sibTrans" cxnId="{07D0F951-0018-4EAF-A5A5-BD99DCC373DC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4740F1DD-3A24-45E2-9D5E-1F62643FB7AE}">
      <dgm:prSet phldrT="[Текст]" custT="1"/>
      <dgm:spPr>
        <a:solidFill>
          <a:srgbClr val="8A3F0C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навиками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ведення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наукової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дискусії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у сфері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картографічного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забезпечення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землевпорядкування</a:t>
          </a:r>
          <a:endParaRPr lang="uk-UA" sz="1600" b="0" i="0" dirty="0"/>
        </a:p>
      </dgm:t>
    </dgm:pt>
    <dgm:pt modelId="{F394F37D-BF64-4613-9B0B-02DDB24F9223}" type="parTrans" cxnId="{2E19C608-45E9-4CA5-AE8F-AE3F5A1DB3A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7C01789-10E2-4773-9F3E-9DCC1B699C87}" type="sibTrans" cxnId="{2E19C608-45E9-4CA5-AE8F-AE3F5A1DB3A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E3119DB-4876-42A3-9598-CF7CA5D2AC3D}">
      <dgm:prSet custT="1"/>
      <dgm:spPr>
        <a:solidFill>
          <a:srgbClr val="8A3F0C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методикою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підготовки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публікацій</a:t>
          </a:r>
          <a:endParaRPr lang="uk-UA" sz="1600" b="0" i="0" dirty="0"/>
        </a:p>
      </dgm:t>
    </dgm:pt>
    <dgm:pt modelId="{4B9B85FE-3116-4352-8040-89BE308A4A7B}" type="parTrans" cxnId="{F1436538-BE0B-4CB5-96E3-CA598EDF8B0E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0411117-F04F-486B-BEE3-2D4A7FCB8513}" type="sibTrans" cxnId="{F1436538-BE0B-4CB5-96E3-CA598EDF8B0E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F1496A19-F6CD-4B8D-AA10-E7CE54D03740}">
      <dgm:prSet phldrT="[Текст]" custT="1"/>
      <dgm:spPr>
        <a:solidFill>
          <a:srgbClr val="8A3F0C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Освоєння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технологій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НДР у сфері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картографічного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 забезпечення 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землекористування</a:t>
          </a:r>
          <a:endParaRPr lang="uk-UA" sz="1600" b="0" i="0" dirty="0"/>
        </a:p>
      </dgm:t>
    </dgm:pt>
    <dgm:pt modelId="{326B2A47-827E-42DB-A2B0-C8EA5DF9251C}" type="sibTrans" cxnId="{52A24000-226A-4D58-8015-EE96912CCA9E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F8825C2F-E977-4759-9E2B-2D9CD8A04DF0}" type="parTrans" cxnId="{52A24000-226A-4D58-8015-EE96912CCA9E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D8357B16-BC07-44F1-9B7E-14D08771DF0D}" type="pres">
      <dgm:prSet presAssocID="{3ED4CD3E-5373-483D-90F2-BE82ECD6F3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AA8E74-25BA-45F7-8B0E-BE766559000D}" type="pres">
      <dgm:prSet presAssocID="{DBAAFEF6-2AC9-4520-BCB1-0969329585C1}" presName="root1" presStyleCnt="0"/>
      <dgm:spPr/>
      <dgm:t>
        <a:bodyPr/>
        <a:lstStyle/>
        <a:p>
          <a:endParaRPr lang="ru-RU"/>
        </a:p>
      </dgm:t>
    </dgm:pt>
    <dgm:pt modelId="{63452046-AF03-4684-ACCA-EDA4E708BDE9}" type="pres">
      <dgm:prSet presAssocID="{DBAAFEF6-2AC9-4520-BCB1-0969329585C1}" presName="LevelOneTextNode" presStyleLbl="node0" presStyleIdx="0" presStyleCnt="1" custScaleX="116004" custLinFactNeighborX="-6714" custLinFactNeighborY="-2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E9432B-1A41-44A1-94BA-7DBA01751626}" type="pres">
      <dgm:prSet presAssocID="{DBAAFEF6-2AC9-4520-BCB1-0969329585C1}" presName="level2hierChild" presStyleCnt="0"/>
      <dgm:spPr/>
      <dgm:t>
        <a:bodyPr/>
        <a:lstStyle/>
        <a:p>
          <a:endParaRPr lang="ru-RU"/>
        </a:p>
      </dgm:t>
    </dgm:pt>
    <dgm:pt modelId="{A498A17D-B9CC-4DC4-90D1-CFADB2BAE727}" type="pres">
      <dgm:prSet presAssocID="{F8825C2F-E977-4759-9E2B-2D9CD8A04DF0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09ED2E97-D464-4A29-BCF0-691456AC2BCD}" type="pres">
      <dgm:prSet presAssocID="{F8825C2F-E977-4759-9E2B-2D9CD8A04DF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295BB942-12B9-471D-8556-B2B1E736C29D}" type="pres">
      <dgm:prSet presAssocID="{F1496A19-F6CD-4B8D-AA10-E7CE54D03740}" presName="root2" presStyleCnt="0"/>
      <dgm:spPr/>
      <dgm:t>
        <a:bodyPr/>
        <a:lstStyle/>
        <a:p>
          <a:endParaRPr lang="ru-RU"/>
        </a:p>
      </dgm:t>
    </dgm:pt>
    <dgm:pt modelId="{6677073F-26F6-42CE-995B-84A57D593F11}" type="pres">
      <dgm:prSet presAssocID="{F1496A19-F6CD-4B8D-AA10-E7CE54D03740}" presName="LevelTwoTextNode" presStyleLbl="node2" presStyleIdx="0" presStyleCnt="4" custScaleX="116004" custLinFactNeighborX="-6714" custLinFactNeighborY="-22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A79A10-243A-4A17-93B1-B45686E19462}" type="pres">
      <dgm:prSet presAssocID="{F1496A19-F6CD-4B8D-AA10-E7CE54D03740}" presName="level3hierChild" presStyleCnt="0"/>
      <dgm:spPr/>
      <dgm:t>
        <a:bodyPr/>
        <a:lstStyle/>
        <a:p>
          <a:endParaRPr lang="ru-RU"/>
        </a:p>
      </dgm:t>
    </dgm:pt>
    <dgm:pt modelId="{BCE3B47F-7FF2-48E5-9DC7-9A4F64545F01}" type="pres">
      <dgm:prSet presAssocID="{E0EFFBC2-4D4C-4B9B-BACB-CDE2C442EF1B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6E0ABC43-8921-474A-903A-8CA248B6F608}" type="pres">
      <dgm:prSet presAssocID="{E0EFFBC2-4D4C-4B9B-BACB-CDE2C442EF1B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D88D601-59FB-4B7E-A303-6C1BC251B214}" type="pres">
      <dgm:prSet presAssocID="{BC1AB14B-5210-45E8-8B09-C20D315ECE36}" presName="root2" presStyleCnt="0"/>
      <dgm:spPr/>
      <dgm:t>
        <a:bodyPr/>
        <a:lstStyle/>
        <a:p>
          <a:endParaRPr lang="ru-RU"/>
        </a:p>
      </dgm:t>
    </dgm:pt>
    <dgm:pt modelId="{156CB6E6-9A61-4440-AFAF-E97E1A5F6A13}" type="pres">
      <dgm:prSet presAssocID="{BC1AB14B-5210-45E8-8B09-C20D315ECE36}" presName="LevelTwoTextNode" presStyleLbl="node2" presStyleIdx="1" presStyleCnt="4" custScaleX="116004" custLinFactNeighborX="-6714" custLinFactNeighborY="-2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A12792-3F89-4906-8D2F-4876673F5540}" type="pres">
      <dgm:prSet presAssocID="{BC1AB14B-5210-45E8-8B09-C20D315ECE36}" presName="level3hierChild" presStyleCnt="0"/>
      <dgm:spPr/>
      <dgm:t>
        <a:bodyPr/>
        <a:lstStyle/>
        <a:p>
          <a:endParaRPr lang="ru-RU"/>
        </a:p>
      </dgm:t>
    </dgm:pt>
    <dgm:pt modelId="{8F717BD4-0EEF-47EA-B27F-85F31677420D}" type="pres">
      <dgm:prSet presAssocID="{F394F37D-BF64-4613-9B0B-02DDB24F9223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1385BB07-9F01-4427-8718-05CEFECC7858}" type="pres">
      <dgm:prSet presAssocID="{F394F37D-BF64-4613-9B0B-02DDB24F9223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8704947-248B-4843-AFB9-C9391CB93117}" type="pres">
      <dgm:prSet presAssocID="{4740F1DD-3A24-45E2-9D5E-1F62643FB7AE}" presName="root2" presStyleCnt="0"/>
      <dgm:spPr/>
      <dgm:t>
        <a:bodyPr/>
        <a:lstStyle/>
        <a:p>
          <a:endParaRPr lang="ru-RU"/>
        </a:p>
      </dgm:t>
    </dgm:pt>
    <dgm:pt modelId="{290DAC8E-A787-4181-AAE4-9AC68ED62F56}" type="pres">
      <dgm:prSet presAssocID="{4740F1DD-3A24-45E2-9D5E-1F62643FB7AE}" presName="LevelTwoTextNode" presStyleLbl="node2" presStyleIdx="2" presStyleCnt="4" custScaleX="116004" custLinFactNeighborX="-6714" custLinFactNeighborY="-2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64A393-3604-42F1-AD9D-82B285514D67}" type="pres">
      <dgm:prSet presAssocID="{4740F1DD-3A24-45E2-9D5E-1F62643FB7AE}" presName="level3hierChild" presStyleCnt="0"/>
      <dgm:spPr/>
      <dgm:t>
        <a:bodyPr/>
        <a:lstStyle/>
        <a:p>
          <a:endParaRPr lang="ru-RU"/>
        </a:p>
      </dgm:t>
    </dgm:pt>
    <dgm:pt modelId="{B9C755B0-C831-45CB-8C9F-1025A15CCE55}" type="pres">
      <dgm:prSet presAssocID="{4B9B85FE-3116-4352-8040-89BE308A4A7B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65B081C8-8685-489D-A371-17A86EF3A06B}" type="pres">
      <dgm:prSet presAssocID="{4B9B85FE-3116-4352-8040-89BE308A4A7B}" presName="connTx" presStyleLbl="parChTrans1D2" presStyleIdx="3" presStyleCnt="4"/>
      <dgm:spPr/>
      <dgm:t>
        <a:bodyPr/>
        <a:lstStyle/>
        <a:p>
          <a:endParaRPr lang="ru-RU"/>
        </a:p>
      </dgm:t>
    </dgm:pt>
    <dgm:pt modelId="{DA552F03-CD42-4859-B569-7025AF24C2BD}" type="pres">
      <dgm:prSet presAssocID="{1E3119DB-4876-42A3-9598-CF7CA5D2AC3D}" presName="root2" presStyleCnt="0"/>
      <dgm:spPr/>
      <dgm:t>
        <a:bodyPr/>
        <a:lstStyle/>
        <a:p>
          <a:endParaRPr lang="ru-RU"/>
        </a:p>
      </dgm:t>
    </dgm:pt>
    <dgm:pt modelId="{9266C3E5-C94C-462F-9F38-7D19FAA3C460}" type="pres">
      <dgm:prSet presAssocID="{1E3119DB-4876-42A3-9598-CF7CA5D2AC3D}" presName="LevelTwoTextNode" presStyleLbl="node2" presStyleIdx="3" presStyleCnt="4" custScaleX="116004" custLinFactNeighborX="-6714" custLinFactNeighborY="-2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A2A3C2-59BC-4909-AA05-A06CB6E628DE}" type="pres">
      <dgm:prSet presAssocID="{1E3119DB-4876-42A3-9598-CF7CA5D2AC3D}" presName="level3hierChild" presStyleCnt="0"/>
      <dgm:spPr/>
      <dgm:t>
        <a:bodyPr/>
        <a:lstStyle/>
        <a:p>
          <a:endParaRPr lang="ru-RU"/>
        </a:p>
      </dgm:t>
    </dgm:pt>
  </dgm:ptLst>
  <dgm:cxnLst>
    <dgm:cxn modelId="{F1436538-BE0B-4CB5-96E3-CA598EDF8B0E}" srcId="{DBAAFEF6-2AC9-4520-BCB1-0969329585C1}" destId="{1E3119DB-4876-42A3-9598-CF7CA5D2AC3D}" srcOrd="3" destOrd="0" parTransId="{4B9B85FE-3116-4352-8040-89BE308A4A7B}" sibTransId="{10411117-F04F-486B-BEE3-2D4A7FCB8513}"/>
    <dgm:cxn modelId="{0A291D67-9EFB-4124-A8E9-CE4DBAB74BD4}" type="presOf" srcId="{F394F37D-BF64-4613-9B0B-02DDB24F9223}" destId="{1385BB07-9F01-4427-8718-05CEFECC7858}" srcOrd="1" destOrd="0" presId="urn:microsoft.com/office/officeart/2005/8/layout/hierarchy2"/>
    <dgm:cxn modelId="{5314409D-2D2C-4AE2-8F97-D1DBDCBD6FDF}" type="presOf" srcId="{4740F1DD-3A24-45E2-9D5E-1F62643FB7AE}" destId="{290DAC8E-A787-4181-AAE4-9AC68ED62F56}" srcOrd="0" destOrd="0" presId="urn:microsoft.com/office/officeart/2005/8/layout/hierarchy2"/>
    <dgm:cxn modelId="{499176CA-9AD3-4236-8FC8-2812ED373C85}" type="presOf" srcId="{4B9B85FE-3116-4352-8040-89BE308A4A7B}" destId="{B9C755B0-C831-45CB-8C9F-1025A15CCE55}" srcOrd="0" destOrd="0" presId="urn:microsoft.com/office/officeart/2005/8/layout/hierarchy2"/>
    <dgm:cxn modelId="{B1B515E2-587E-4236-9856-00A45299AD77}" type="presOf" srcId="{BC1AB14B-5210-45E8-8B09-C20D315ECE36}" destId="{156CB6E6-9A61-4440-AFAF-E97E1A5F6A13}" srcOrd="0" destOrd="0" presId="urn:microsoft.com/office/officeart/2005/8/layout/hierarchy2"/>
    <dgm:cxn modelId="{81F72121-C4F9-40A1-92A2-E2F6D491E246}" type="presOf" srcId="{1E3119DB-4876-42A3-9598-CF7CA5D2AC3D}" destId="{9266C3E5-C94C-462F-9F38-7D19FAA3C460}" srcOrd="0" destOrd="0" presId="urn:microsoft.com/office/officeart/2005/8/layout/hierarchy2"/>
    <dgm:cxn modelId="{07D0F951-0018-4EAF-A5A5-BD99DCC373DC}" srcId="{DBAAFEF6-2AC9-4520-BCB1-0969329585C1}" destId="{BC1AB14B-5210-45E8-8B09-C20D315ECE36}" srcOrd="1" destOrd="0" parTransId="{E0EFFBC2-4D4C-4B9B-BACB-CDE2C442EF1B}" sibTransId="{E450A872-C83F-4B2A-AD26-5785D7FFC215}"/>
    <dgm:cxn modelId="{55BDAA15-8CC7-4647-AB73-7810C06F2353}" type="presOf" srcId="{3ED4CD3E-5373-483D-90F2-BE82ECD6F35F}" destId="{D8357B16-BC07-44F1-9B7E-14D08771DF0D}" srcOrd="0" destOrd="0" presId="urn:microsoft.com/office/officeart/2005/8/layout/hierarchy2"/>
    <dgm:cxn modelId="{F8A65909-A4A3-4D8F-9DD1-32DB4B2BFB46}" type="presOf" srcId="{F1496A19-F6CD-4B8D-AA10-E7CE54D03740}" destId="{6677073F-26F6-42CE-995B-84A57D593F11}" srcOrd="0" destOrd="0" presId="urn:microsoft.com/office/officeart/2005/8/layout/hierarchy2"/>
    <dgm:cxn modelId="{711C266E-4AE4-4DB6-B479-2AA200D9554B}" type="presOf" srcId="{DBAAFEF6-2AC9-4520-BCB1-0969329585C1}" destId="{63452046-AF03-4684-ACCA-EDA4E708BDE9}" srcOrd="0" destOrd="0" presId="urn:microsoft.com/office/officeart/2005/8/layout/hierarchy2"/>
    <dgm:cxn modelId="{399A90BE-727F-485F-8EAB-DE237E745738}" type="presOf" srcId="{E0EFFBC2-4D4C-4B9B-BACB-CDE2C442EF1B}" destId="{6E0ABC43-8921-474A-903A-8CA248B6F608}" srcOrd="1" destOrd="0" presId="urn:microsoft.com/office/officeart/2005/8/layout/hierarchy2"/>
    <dgm:cxn modelId="{AE96DDB6-C1A9-4DCB-9F28-16080CC396B5}" type="presOf" srcId="{F394F37D-BF64-4613-9B0B-02DDB24F9223}" destId="{8F717BD4-0EEF-47EA-B27F-85F31677420D}" srcOrd="0" destOrd="0" presId="urn:microsoft.com/office/officeart/2005/8/layout/hierarchy2"/>
    <dgm:cxn modelId="{3E5884AD-EB12-457D-B579-53926C111DEF}" type="presOf" srcId="{4B9B85FE-3116-4352-8040-89BE308A4A7B}" destId="{65B081C8-8685-489D-A371-17A86EF3A06B}" srcOrd="1" destOrd="0" presId="urn:microsoft.com/office/officeart/2005/8/layout/hierarchy2"/>
    <dgm:cxn modelId="{2E19C608-45E9-4CA5-AE8F-AE3F5A1DB3A9}" srcId="{DBAAFEF6-2AC9-4520-BCB1-0969329585C1}" destId="{4740F1DD-3A24-45E2-9D5E-1F62643FB7AE}" srcOrd="2" destOrd="0" parTransId="{F394F37D-BF64-4613-9B0B-02DDB24F9223}" sibTransId="{17C01789-10E2-4773-9F3E-9DCC1B699C87}"/>
    <dgm:cxn modelId="{52A24000-226A-4D58-8015-EE96912CCA9E}" srcId="{DBAAFEF6-2AC9-4520-BCB1-0969329585C1}" destId="{F1496A19-F6CD-4B8D-AA10-E7CE54D03740}" srcOrd="0" destOrd="0" parTransId="{F8825C2F-E977-4759-9E2B-2D9CD8A04DF0}" sibTransId="{326B2A47-827E-42DB-A2B0-C8EA5DF9251C}"/>
    <dgm:cxn modelId="{557D46E5-E7EF-4B41-8470-5F485867A11E}" type="presOf" srcId="{F8825C2F-E977-4759-9E2B-2D9CD8A04DF0}" destId="{09ED2E97-D464-4A29-BCF0-691456AC2BCD}" srcOrd="1" destOrd="0" presId="urn:microsoft.com/office/officeart/2005/8/layout/hierarchy2"/>
    <dgm:cxn modelId="{19EDBD3A-5FF7-436C-B4C7-B30EC04AB228}" type="presOf" srcId="{E0EFFBC2-4D4C-4B9B-BACB-CDE2C442EF1B}" destId="{BCE3B47F-7FF2-48E5-9DC7-9A4F64545F01}" srcOrd="0" destOrd="0" presId="urn:microsoft.com/office/officeart/2005/8/layout/hierarchy2"/>
    <dgm:cxn modelId="{9EF42F7A-CE4A-4758-8DF7-868C1067343A}" srcId="{3ED4CD3E-5373-483D-90F2-BE82ECD6F35F}" destId="{DBAAFEF6-2AC9-4520-BCB1-0969329585C1}" srcOrd="0" destOrd="0" parTransId="{C4A5F5FB-7A38-442D-8574-95A8BA9B7157}" sibTransId="{CC9EE574-CC85-47A6-A4EE-94C25E039B0A}"/>
    <dgm:cxn modelId="{321CC172-865B-4711-B438-3F6C32A5B210}" type="presOf" srcId="{F8825C2F-E977-4759-9E2B-2D9CD8A04DF0}" destId="{A498A17D-B9CC-4DC4-90D1-CFADB2BAE727}" srcOrd="0" destOrd="0" presId="urn:microsoft.com/office/officeart/2005/8/layout/hierarchy2"/>
    <dgm:cxn modelId="{1FF9E259-06A6-4B09-89E2-18837CCBB7AC}" type="presParOf" srcId="{D8357B16-BC07-44F1-9B7E-14D08771DF0D}" destId="{F5AA8E74-25BA-45F7-8B0E-BE766559000D}" srcOrd="0" destOrd="0" presId="urn:microsoft.com/office/officeart/2005/8/layout/hierarchy2"/>
    <dgm:cxn modelId="{A2914C44-3F82-48B9-99C3-415498D39E9A}" type="presParOf" srcId="{F5AA8E74-25BA-45F7-8B0E-BE766559000D}" destId="{63452046-AF03-4684-ACCA-EDA4E708BDE9}" srcOrd="0" destOrd="0" presId="urn:microsoft.com/office/officeart/2005/8/layout/hierarchy2"/>
    <dgm:cxn modelId="{9CD5F5D5-1D8F-404A-BF18-4CC696829A18}" type="presParOf" srcId="{F5AA8E74-25BA-45F7-8B0E-BE766559000D}" destId="{BDE9432B-1A41-44A1-94BA-7DBA01751626}" srcOrd="1" destOrd="0" presId="urn:microsoft.com/office/officeart/2005/8/layout/hierarchy2"/>
    <dgm:cxn modelId="{0F04358E-E602-410D-9A4D-4344596E9C48}" type="presParOf" srcId="{BDE9432B-1A41-44A1-94BA-7DBA01751626}" destId="{A498A17D-B9CC-4DC4-90D1-CFADB2BAE727}" srcOrd="0" destOrd="0" presId="urn:microsoft.com/office/officeart/2005/8/layout/hierarchy2"/>
    <dgm:cxn modelId="{0C4069EF-F965-4C7D-B386-A152428202A2}" type="presParOf" srcId="{A498A17D-B9CC-4DC4-90D1-CFADB2BAE727}" destId="{09ED2E97-D464-4A29-BCF0-691456AC2BCD}" srcOrd="0" destOrd="0" presId="urn:microsoft.com/office/officeart/2005/8/layout/hierarchy2"/>
    <dgm:cxn modelId="{BC545B35-1AB8-41B9-8E57-2D4F6E6E54F5}" type="presParOf" srcId="{BDE9432B-1A41-44A1-94BA-7DBA01751626}" destId="{295BB942-12B9-471D-8556-B2B1E736C29D}" srcOrd="1" destOrd="0" presId="urn:microsoft.com/office/officeart/2005/8/layout/hierarchy2"/>
    <dgm:cxn modelId="{6322EBF2-6F61-4FE5-B80B-893DC6BE58DC}" type="presParOf" srcId="{295BB942-12B9-471D-8556-B2B1E736C29D}" destId="{6677073F-26F6-42CE-995B-84A57D593F11}" srcOrd="0" destOrd="0" presId="urn:microsoft.com/office/officeart/2005/8/layout/hierarchy2"/>
    <dgm:cxn modelId="{78B088D4-FF06-4087-98C0-946CA481782F}" type="presParOf" srcId="{295BB942-12B9-471D-8556-B2B1E736C29D}" destId="{CCA79A10-243A-4A17-93B1-B45686E19462}" srcOrd="1" destOrd="0" presId="urn:microsoft.com/office/officeart/2005/8/layout/hierarchy2"/>
    <dgm:cxn modelId="{0E1FE908-0B06-4916-A54E-6DA5D6A7E324}" type="presParOf" srcId="{BDE9432B-1A41-44A1-94BA-7DBA01751626}" destId="{BCE3B47F-7FF2-48E5-9DC7-9A4F64545F01}" srcOrd="2" destOrd="0" presId="urn:microsoft.com/office/officeart/2005/8/layout/hierarchy2"/>
    <dgm:cxn modelId="{2345C1CC-940B-4E08-9EA7-046FA21756A2}" type="presParOf" srcId="{BCE3B47F-7FF2-48E5-9DC7-9A4F64545F01}" destId="{6E0ABC43-8921-474A-903A-8CA248B6F608}" srcOrd="0" destOrd="0" presId="urn:microsoft.com/office/officeart/2005/8/layout/hierarchy2"/>
    <dgm:cxn modelId="{4AF0306A-982A-48A7-9705-62B82F712511}" type="presParOf" srcId="{BDE9432B-1A41-44A1-94BA-7DBA01751626}" destId="{ED88D601-59FB-4B7E-A303-6C1BC251B214}" srcOrd="3" destOrd="0" presId="urn:microsoft.com/office/officeart/2005/8/layout/hierarchy2"/>
    <dgm:cxn modelId="{097EF175-F78A-45B7-A807-ECDE05A36E37}" type="presParOf" srcId="{ED88D601-59FB-4B7E-A303-6C1BC251B214}" destId="{156CB6E6-9A61-4440-AFAF-E97E1A5F6A13}" srcOrd="0" destOrd="0" presId="urn:microsoft.com/office/officeart/2005/8/layout/hierarchy2"/>
    <dgm:cxn modelId="{CEF81A23-B53C-4BDA-88E0-A7A4210CADF5}" type="presParOf" srcId="{ED88D601-59FB-4B7E-A303-6C1BC251B214}" destId="{D3A12792-3F89-4906-8D2F-4876673F5540}" srcOrd="1" destOrd="0" presId="urn:microsoft.com/office/officeart/2005/8/layout/hierarchy2"/>
    <dgm:cxn modelId="{813EDAE1-73E9-4B82-A79B-FC564104486E}" type="presParOf" srcId="{BDE9432B-1A41-44A1-94BA-7DBA01751626}" destId="{8F717BD4-0EEF-47EA-B27F-85F31677420D}" srcOrd="4" destOrd="0" presId="urn:microsoft.com/office/officeart/2005/8/layout/hierarchy2"/>
    <dgm:cxn modelId="{19A00CA9-6C88-45AD-9A27-26366A6BB9B5}" type="presParOf" srcId="{8F717BD4-0EEF-47EA-B27F-85F31677420D}" destId="{1385BB07-9F01-4427-8718-05CEFECC7858}" srcOrd="0" destOrd="0" presId="urn:microsoft.com/office/officeart/2005/8/layout/hierarchy2"/>
    <dgm:cxn modelId="{46D17C39-3443-44C3-95E8-2BA631347520}" type="presParOf" srcId="{BDE9432B-1A41-44A1-94BA-7DBA01751626}" destId="{58704947-248B-4843-AFB9-C9391CB93117}" srcOrd="5" destOrd="0" presId="urn:microsoft.com/office/officeart/2005/8/layout/hierarchy2"/>
    <dgm:cxn modelId="{B378DA9A-47AF-4548-9536-62CD2F7D2EEB}" type="presParOf" srcId="{58704947-248B-4843-AFB9-C9391CB93117}" destId="{290DAC8E-A787-4181-AAE4-9AC68ED62F56}" srcOrd="0" destOrd="0" presId="urn:microsoft.com/office/officeart/2005/8/layout/hierarchy2"/>
    <dgm:cxn modelId="{2E01D0B8-9EFD-4C96-B795-CC09991CFB44}" type="presParOf" srcId="{58704947-248B-4843-AFB9-C9391CB93117}" destId="{9264A393-3604-42F1-AD9D-82B285514D67}" srcOrd="1" destOrd="0" presId="urn:microsoft.com/office/officeart/2005/8/layout/hierarchy2"/>
    <dgm:cxn modelId="{374445F1-1358-41B3-913B-9A6CEFB980A0}" type="presParOf" srcId="{BDE9432B-1A41-44A1-94BA-7DBA01751626}" destId="{B9C755B0-C831-45CB-8C9F-1025A15CCE55}" srcOrd="6" destOrd="0" presId="urn:microsoft.com/office/officeart/2005/8/layout/hierarchy2"/>
    <dgm:cxn modelId="{D87FAE80-1908-4AD8-8310-59EBF76320F5}" type="presParOf" srcId="{B9C755B0-C831-45CB-8C9F-1025A15CCE55}" destId="{65B081C8-8685-489D-A371-17A86EF3A06B}" srcOrd="0" destOrd="0" presId="urn:microsoft.com/office/officeart/2005/8/layout/hierarchy2"/>
    <dgm:cxn modelId="{F0AAEAE8-C6BB-4DE5-A6B3-D9B3505F3162}" type="presParOf" srcId="{BDE9432B-1A41-44A1-94BA-7DBA01751626}" destId="{DA552F03-CD42-4859-B569-7025AF24C2BD}" srcOrd="7" destOrd="0" presId="urn:microsoft.com/office/officeart/2005/8/layout/hierarchy2"/>
    <dgm:cxn modelId="{152E1762-2EE7-4473-B9E2-EC0F5C41C5EB}" type="presParOf" srcId="{DA552F03-CD42-4859-B569-7025AF24C2BD}" destId="{9266C3E5-C94C-462F-9F38-7D19FAA3C460}" srcOrd="0" destOrd="0" presId="urn:microsoft.com/office/officeart/2005/8/layout/hierarchy2"/>
    <dgm:cxn modelId="{5EB917B2-A16C-479A-A478-63D9AE43E5F0}" type="presParOf" srcId="{DA552F03-CD42-4859-B569-7025AF24C2BD}" destId="{80A2A3C2-59BC-4909-AA05-A06CB6E628DE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A1A795-EB41-44E2-B7B1-F34DF1C23B4A}" type="doc">
      <dgm:prSet loTypeId="urn:microsoft.com/office/officeart/2005/8/layout/vList5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8D2CB001-8494-4B74-AD7F-BD6ED4FAF782}">
      <dgm:prSet/>
      <dgm:spPr/>
      <dgm:t>
        <a:bodyPr/>
        <a:lstStyle/>
        <a:p>
          <a:pPr rtl="0"/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роботи гуртка “Картографічне моделювання проблем природокористування” на 2021-20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uk-UA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0D35C0-8D5B-4A91-AE2C-F6D1AAC4AB49}" type="parTrans" cxnId="{67BBCC5A-C8E3-4877-A296-8E2ECCD7B0E4}">
      <dgm:prSet/>
      <dgm:spPr/>
      <dgm:t>
        <a:bodyPr/>
        <a:lstStyle/>
        <a:p>
          <a:endParaRPr lang="ru-RU"/>
        </a:p>
      </dgm:t>
    </dgm:pt>
    <dgm:pt modelId="{8ADE4C2E-BE6B-438D-8C52-5AB196F4CCB1}" type="sibTrans" cxnId="{67BBCC5A-C8E3-4877-A296-8E2ECCD7B0E4}">
      <dgm:prSet/>
      <dgm:spPr/>
      <dgm:t>
        <a:bodyPr/>
        <a:lstStyle/>
        <a:p>
          <a:endParaRPr lang="ru-RU"/>
        </a:p>
      </dgm:t>
    </dgm:pt>
    <dgm:pt modelId="{92602604-8CB8-43BD-88B1-C3898B2140FD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Алгоритм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топографічних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карт з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використанням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БПЛА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67431B-5650-4B9C-B91D-FA6404BCD259}" type="parTrans" cxnId="{77A8E526-B7DF-4136-AFD0-3D6584E12AC8}">
      <dgm:prSet/>
      <dgm:spPr/>
      <dgm:t>
        <a:bodyPr/>
        <a:lstStyle/>
        <a:p>
          <a:endParaRPr lang="ru-RU"/>
        </a:p>
      </dgm:t>
    </dgm:pt>
    <dgm:pt modelId="{39857A41-79E4-4C9F-94C9-6AA72236DE39}" type="sibTrans" cxnId="{77A8E526-B7DF-4136-AFD0-3D6584E12AC8}">
      <dgm:prSet/>
      <dgm:spPr/>
      <dgm:t>
        <a:bodyPr/>
        <a:lstStyle/>
        <a:p>
          <a:endParaRPr lang="ru-RU"/>
        </a:p>
      </dgm:t>
    </dgm:pt>
    <dgm:pt modelId="{557AB61D-2259-4682-A243-9CD338DE50EF}">
      <dgm:prSet/>
      <dgm:spPr/>
      <dgm:t>
        <a:bodyPr/>
        <a:lstStyle/>
        <a:p>
          <a:pPr rtl="0"/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моделі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використання земель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лісогосподарського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призначення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розрізі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природно-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кліматичних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зон України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262E4C-21C8-447F-B9E2-97B7C205B6FC}" type="parTrans" cxnId="{8B530F65-53B8-4A09-A99F-F63CB3B44906}">
      <dgm:prSet/>
      <dgm:spPr/>
      <dgm:t>
        <a:bodyPr/>
        <a:lstStyle/>
        <a:p>
          <a:endParaRPr lang="ru-RU"/>
        </a:p>
      </dgm:t>
    </dgm:pt>
    <dgm:pt modelId="{087EB71B-92E8-4708-B907-478E5C2109FD}" type="sibTrans" cxnId="{8B530F65-53B8-4A09-A99F-F63CB3B44906}">
      <dgm:prSet/>
      <dgm:spPr/>
      <dgm:t>
        <a:bodyPr/>
        <a:lstStyle/>
        <a:p>
          <a:endParaRPr lang="ru-RU"/>
        </a:p>
      </dgm:t>
    </dgm:pt>
    <dgm:pt modelId="{AAFDD6A9-1ADD-41BD-A6A5-696C102EEC36}">
      <dgm:prSet/>
      <dgm:spPr/>
      <dgm:t>
        <a:bodyPr/>
        <a:lstStyle/>
        <a:p>
          <a:pPr rtl="0"/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моделювання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показників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стану і використання земель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2246E-2592-4190-8437-0B8C17BF9790}" type="parTrans" cxnId="{1F08073B-0A71-4EF4-9C36-858FE40E8BC9}">
      <dgm:prSet/>
      <dgm:spPr/>
      <dgm:t>
        <a:bodyPr/>
        <a:lstStyle/>
        <a:p>
          <a:endParaRPr lang="ru-RU"/>
        </a:p>
      </dgm:t>
    </dgm:pt>
    <dgm:pt modelId="{3176B56A-2129-4F81-84EB-5EF35612BAE9}" type="sibTrans" cxnId="{1F08073B-0A71-4EF4-9C36-858FE40E8BC9}">
      <dgm:prSet/>
      <dgm:spPr/>
      <dgm:t>
        <a:bodyPr/>
        <a:lstStyle/>
        <a:p>
          <a:endParaRPr lang="ru-RU"/>
        </a:p>
      </dgm:t>
    </dgm:pt>
    <dgm:pt modelId="{FA9C153F-735F-4997-AE97-1FF964B425A1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Планово-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забезпечення в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управлінні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земельними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ресурсами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4F6E5-21DA-4426-85FE-5AD9EBC9F406}" type="parTrans" cxnId="{4E8AE7F4-8324-4EC7-8B05-082EAFCF6EB7}">
      <dgm:prSet/>
      <dgm:spPr/>
      <dgm:t>
        <a:bodyPr/>
        <a:lstStyle/>
        <a:p>
          <a:endParaRPr lang="ru-RU"/>
        </a:p>
      </dgm:t>
    </dgm:pt>
    <dgm:pt modelId="{54742B60-C5C9-4DB7-8920-E2E1DB9C7B7E}" type="sibTrans" cxnId="{4E8AE7F4-8324-4EC7-8B05-082EAFCF6EB7}">
      <dgm:prSet/>
      <dgm:spPr/>
      <dgm:t>
        <a:bodyPr/>
        <a:lstStyle/>
        <a:p>
          <a:endParaRPr lang="ru-RU"/>
        </a:p>
      </dgm:t>
    </dgm:pt>
    <dgm:pt modelId="{26688D09-00DB-4A15-9032-0B222CCED4CA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Використання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цифрових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моделей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рельєфу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землеустрої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9AED03-F99B-4500-B9C6-022B0FBB1713}" type="parTrans" cxnId="{D1DC7CD3-9631-49E9-8E51-760AF77872C3}">
      <dgm:prSet/>
      <dgm:spPr/>
      <dgm:t>
        <a:bodyPr/>
        <a:lstStyle/>
        <a:p>
          <a:endParaRPr lang="ru-RU"/>
        </a:p>
      </dgm:t>
    </dgm:pt>
    <dgm:pt modelId="{9252CB42-A60F-43F4-A7B9-0A5C75494C81}" type="sibTrans" cxnId="{D1DC7CD3-9631-49E9-8E51-760AF77872C3}">
      <dgm:prSet/>
      <dgm:spPr/>
      <dgm:t>
        <a:bodyPr/>
        <a:lstStyle/>
        <a:p>
          <a:endParaRPr lang="ru-RU"/>
        </a:p>
      </dgm:t>
    </dgm:pt>
    <dgm:pt modelId="{DCFB8395-0322-4DFD-8A8A-2905B0A70740}">
      <dgm:prSet/>
      <dgm:spPr/>
      <dgm:t>
        <a:bodyPr/>
        <a:lstStyle/>
        <a:p>
          <a:pPr rtl="0"/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Узгодження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класифікації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території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функціональним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використанням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земель за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цільовим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призначенням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як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передумова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сталого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землеустрою в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Україні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215A57-EC7B-4D90-A616-A68C6B21A717}" type="parTrans" cxnId="{DACA79B1-CF60-45FF-9EA7-231025D92435}">
      <dgm:prSet/>
      <dgm:spPr/>
      <dgm:t>
        <a:bodyPr/>
        <a:lstStyle/>
        <a:p>
          <a:endParaRPr lang="ru-RU"/>
        </a:p>
      </dgm:t>
    </dgm:pt>
    <dgm:pt modelId="{C5A9B7C0-A005-4DD0-930E-98F2B622985D}" type="sibTrans" cxnId="{DACA79B1-CF60-45FF-9EA7-231025D92435}">
      <dgm:prSet/>
      <dgm:spPr/>
      <dgm:t>
        <a:bodyPr/>
        <a:lstStyle/>
        <a:p>
          <a:endParaRPr lang="ru-RU"/>
        </a:p>
      </dgm:t>
    </dgm:pt>
    <dgm:pt modelId="{05192EDE-5BB9-4755-A206-F7CE169233E6}" type="pres">
      <dgm:prSet presAssocID="{58A1A795-EB41-44E2-B7B1-F34DF1C23B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F94B06-5432-46B8-97CA-DA28C6BA0E56}" type="pres">
      <dgm:prSet presAssocID="{8D2CB001-8494-4B74-AD7F-BD6ED4FAF782}" presName="linNode" presStyleCnt="0"/>
      <dgm:spPr/>
    </dgm:pt>
    <dgm:pt modelId="{8D07E94E-1644-49EE-8688-FD4CFE81C9F0}" type="pres">
      <dgm:prSet presAssocID="{8D2CB001-8494-4B74-AD7F-BD6ED4FAF782}" presName="parentText" presStyleLbl="node1" presStyleIdx="0" presStyleCnt="1" custScaleX="930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0463B-B2DD-4257-94AB-CF22416D51AC}" type="pres">
      <dgm:prSet presAssocID="{8D2CB001-8494-4B74-AD7F-BD6ED4FAF782}" presName="descendantText" presStyleLbl="alignAccFollowNode1" presStyleIdx="0" presStyleCnt="1" custScaleX="101271" custScaleY="104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B6C0EB-9BD1-49F5-8C14-882D6E9FD470}" type="presOf" srcId="{AAFDD6A9-1ADD-41BD-A6A5-696C102EEC36}" destId="{8520463B-B2DD-4257-94AB-CF22416D51AC}" srcOrd="0" destOrd="2" presId="urn:microsoft.com/office/officeart/2005/8/layout/vList5"/>
    <dgm:cxn modelId="{2521A941-DBB8-4D78-B6DA-FED5BD437864}" type="presOf" srcId="{557AB61D-2259-4682-A243-9CD338DE50EF}" destId="{8520463B-B2DD-4257-94AB-CF22416D51AC}" srcOrd="0" destOrd="1" presId="urn:microsoft.com/office/officeart/2005/8/layout/vList5"/>
    <dgm:cxn modelId="{1F08073B-0A71-4EF4-9C36-858FE40E8BC9}" srcId="{8D2CB001-8494-4B74-AD7F-BD6ED4FAF782}" destId="{AAFDD6A9-1ADD-41BD-A6A5-696C102EEC36}" srcOrd="2" destOrd="0" parTransId="{D622246E-2592-4190-8437-0B8C17BF9790}" sibTransId="{3176B56A-2129-4F81-84EB-5EF35612BAE9}"/>
    <dgm:cxn modelId="{67BBCC5A-C8E3-4877-A296-8E2ECCD7B0E4}" srcId="{58A1A795-EB41-44E2-B7B1-F34DF1C23B4A}" destId="{8D2CB001-8494-4B74-AD7F-BD6ED4FAF782}" srcOrd="0" destOrd="0" parTransId="{290D35C0-8D5B-4A91-AE2C-F6D1AAC4AB49}" sibTransId="{8ADE4C2E-BE6B-438D-8C52-5AB196F4CCB1}"/>
    <dgm:cxn modelId="{1C6F40F1-0692-41A4-BFD4-4BA899040CBC}" type="presOf" srcId="{FA9C153F-735F-4997-AE97-1FF964B425A1}" destId="{8520463B-B2DD-4257-94AB-CF22416D51AC}" srcOrd="0" destOrd="3" presId="urn:microsoft.com/office/officeart/2005/8/layout/vList5"/>
    <dgm:cxn modelId="{8B530F65-53B8-4A09-A99F-F63CB3B44906}" srcId="{8D2CB001-8494-4B74-AD7F-BD6ED4FAF782}" destId="{557AB61D-2259-4682-A243-9CD338DE50EF}" srcOrd="1" destOrd="0" parTransId="{0A262E4C-21C8-447F-B9E2-97B7C205B6FC}" sibTransId="{087EB71B-92E8-4708-B907-478E5C2109FD}"/>
    <dgm:cxn modelId="{4E8AE7F4-8324-4EC7-8B05-082EAFCF6EB7}" srcId="{8D2CB001-8494-4B74-AD7F-BD6ED4FAF782}" destId="{FA9C153F-735F-4997-AE97-1FF964B425A1}" srcOrd="3" destOrd="0" parTransId="{BF64F6E5-21DA-4426-85FE-5AD9EBC9F406}" sibTransId="{54742B60-C5C9-4DB7-8920-E2E1DB9C7B7E}"/>
    <dgm:cxn modelId="{B64AF113-0DE6-43EB-A060-AF593783BCE3}" type="presOf" srcId="{58A1A795-EB41-44E2-B7B1-F34DF1C23B4A}" destId="{05192EDE-5BB9-4755-A206-F7CE169233E6}" srcOrd="0" destOrd="0" presId="urn:microsoft.com/office/officeart/2005/8/layout/vList5"/>
    <dgm:cxn modelId="{BBBBF876-653E-49D6-AFAC-59CCB37C3765}" type="presOf" srcId="{DCFB8395-0322-4DFD-8A8A-2905B0A70740}" destId="{8520463B-B2DD-4257-94AB-CF22416D51AC}" srcOrd="0" destOrd="5" presId="urn:microsoft.com/office/officeart/2005/8/layout/vList5"/>
    <dgm:cxn modelId="{71A067F5-68C4-4808-B15B-03FBA0AD9454}" type="presOf" srcId="{26688D09-00DB-4A15-9032-0B222CCED4CA}" destId="{8520463B-B2DD-4257-94AB-CF22416D51AC}" srcOrd="0" destOrd="4" presId="urn:microsoft.com/office/officeart/2005/8/layout/vList5"/>
    <dgm:cxn modelId="{D1DC7CD3-9631-49E9-8E51-760AF77872C3}" srcId="{8D2CB001-8494-4B74-AD7F-BD6ED4FAF782}" destId="{26688D09-00DB-4A15-9032-0B222CCED4CA}" srcOrd="4" destOrd="0" parTransId="{439AED03-F99B-4500-B9C6-022B0FBB1713}" sibTransId="{9252CB42-A60F-43F4-A7B9-0A5C75494C81}"/>
    <dgm:cxn modelId="{77A8E526-B7DF-4136-AFD0-3D6584E12AC8}" srcId="{8D2CB001-8494-4B74-AD7F-BD6ED4FAF782}" destId="{92602604-8CB8-43BD-88B1-C3898B2140FD}" srcOrd="0" destOrd="0" parTransId="{C767431B-5650-4B9C-B91D-FA6404BCD259}" sibTransId="{39857A41-79E4-4C9F-94C9-6AA72236DE39}"/>
    <dgm:cxn modelId="{DACA79B1-CF60-45FF-9EA7-231025D92435}" srcId="{8D2CB001-8494-4B74-AD7F-BD6ED4FAF782}" destId="{DCFB8395-0322-4DFD-8A8A-2905B0A70740}" srcOrd="5" destOrd="0" parTransId="{38215A57-EC7B-4D90-A616-A68C6B21A717}" sibTransId="{C5A9B7C0-A005-4DD0-930E-98F2B622985D}"/>
    <dgm:cxn modelId="{7F132E50-8726-4524-9387-66AA736219E5}" type="presOf" srcId="{92602604-8CB8-43BD-88B1-C3898B2140FD}" destId="{8520463B-B2DD-4257-94AB-CF22416D51AC}" srcOrd="0" destOrd="0" presId="urn:microsoft.com/office/officeart/2005/8/layout/vList5"/>
    <dgm:cxn modelId="{025D9EFA-E595-4532-AFF1-FC9762769E77}" type="presOf" srcId="{8D2CB001-8494-4B74-AD7F-BD6ED4FAF782}" destId="{8D07E94E-1644-49EE-8688-FD4CFE81C9F0}" srcOrd="0" destOrd="0" presId="urn:microsoft.com/office/officeart/2005/8/layout/vList5"/>
    <dgm:cxn modelId="{58504765-932B-455D-B011-ABA439CCFB45}" type="presParOf" srcId="{05192EDE-5BB9-4755-A206-F7CE169233E6}" destId="{41F94B06-5432-46B8-97CA-DA28C6BA0E56}" srcOrd="0" destOrd="0" presId="urn:microsoft.com/office/officeart/2005/8/layout/vList5"/>
    <dgm:cxn modelId="{327E230A-B865-439E-9381-38B8526D322B}" type="presParOf" srcId="{41F94B06-5432-46B8-97CA-DA28C6BA0E56}" destId="{8D07E94E-1644-49EE-8688-FD4CFE81C9F0}" srcOrd="0" destOrd="0" presId="urn:microsoft.com/office/officeart/2005/8/layout/vList5"/>
    <dgm:cxn modelId="{496FFB37-E729-42E7-9AC3-6B66B41269B0}" type="presParOf" srcId="{41F94B06-5432-46B8-97CA-DA28C6BA0E56}" destId="{8520463B-B2DD-4257-94AB-CF22416D51A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4272A-F68E-4C14-BA15-EBF63AFA2FEF}">
      <dsp:nvSpPr>
        <dsp:cNvPr id="0" name=""/>
        <dsp:cNvSpPr/>
      </dsp:nvSpPr>
      <dsp:spPr>
        <a:xfrm>
          <a:off x="0" y="216024"/>
          <a:ext cx="8424936" cy="245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869" tIns="416560" rIns="653869" bIns="199136" numCol="1" spcCol="1270" anchor="t" anchorCtr="0">
          <a:noAutofit/>
        </a:bodyPr>
        <a:lstStyle/>
        <a:p>
          <a:pPr marL="285750" lvl="1" indent="-285750" algn="just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допомога студентам в оволодінні методикою і технологіями науково-дослідної роботи у сфері картографічного моделювання проблем землеустрою і природокористування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6024"/>
        <a:ext cx="8424936" cy="2457000"/>
      </dsp:txXfrm>
    </dsp:sp>
    <dsp:sp modelId="{1E32F247-07A4-4C41-9B08-12276613DCF1}">
      <dsp:nvSpPr>
        <dsp:cNvPr id="0" name=""/>
        <dsp:cNvSpPr/>
      </dsp:nvSpPr>
      <dsp:spPr>
        <a:xfrm>
          <a:off x="421246" y="28055"/>
          <a:ext cx="5897455" cy="5904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Мета гуртка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067" y="56876"/>
        <a:ext cx="5839813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52046-AF03-4684-ACCA-EDA4E708BDE9}">
      <dsp:nvSpPr>
        <dsp:cNvPr id="0" name=""/>
        <dsp:cNvSpPr/>
      </dsp:nvSpPr>
      <dsp:spPr>
        <a:xfrm>
          <a:off x="203835" y="2598511"/>
          <a:ext cx="3550530" cy="1530348"/>
        </a:xfrm>
        <a:prstGeom prst="roundRect">
          <a:avLst>
            <a:gd name="adj" fmla="val 10000"/>
          </a:avLst>
        </a:prstGeom>
        <a:solidFill>
          <a:srgbClr val="8A3F0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 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процесі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роботи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гуртка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студентами 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здійснюється</a:t>
          </a:r>
          <a:endParaRPr lang="uk-U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8657" y="2643333"/>
        <a:ext cx="3460886" cy="1440704"/>
      </dsp:txXfrm>
    </dsp:sp>
    <dsp:sp modelId="{A498A17D-B9CC-4DC4-90D1-CFADB2BAE727}">
      <dsp:nvSpPr>
        <dsp:cNvPr id="0" name=""/>
        <dsp:cNvSpPr/>
      </dsp:nvSpPr>
      <dsp:spPr>
        <a:xfrm rot="17713637">
          <a:off x="2930266" y="2044214"/>
          <a:ext cx="287247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872475" y="20214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kern="1200">
            <a:solidFill>
              <a:schemeClr val="tx1"/>
            </a:solidFill>
          </a:endParaRPr>
        </a:p>
      </dsp:txBody>
      <dsp:txXfrm>
        <a:off x="4294692" y="1992617"/>
        <a:ext cx="143623" cy="143623"/>
      </dsp:txXfrm>
    </dsp:sp>
    <dsp:sp modelId="{6677073F-26F6-42CE-995B-84A57D593F11}">
      <dsp:nvSpPr>
        <dsp:cNvPr id="0" name=""/>
        <dsp:cNvSpPr/>
      </dsp:nvSpPr>
      <dsp:spPr>
        <a:xfrm>
          <a:off x="4978644" y="0"/>
          <a:ext cx="3550530" cy="1530348"/>
        </a:xfrm>
        <a:prstGeom prst="roundRect">
          <a:avLst>
            <a:gd name="adj" fmla="val 10000"/>
          </a:avLst>
        </a:prstGeom>
        <a:solidFill>
          <a:srgbClr val="8A3F0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Освоєння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технологій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НДР у сфері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картографічного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забезпечення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землекористування</a:t>
          </a:r>
          <a:endParaRPr lang="uk-UA" sz="1600" b="0" i="0" kern="1200" dirty="0"/>
        </a:p>
      </dsp:txBody>
      <dsp:txXfrm>
        <a:off x="5023466" y="44822"/>
        <a:ext cx="3460886" cy="1440704"/>
      </dsp:txXfrm>
    </dsp:sp>
    <dsp:sp modelId="{BCE3B47F-7FF2-48E5-9DC7-9A4F64545F01}">
      <dsp:nvSpPr>
        <dsp:cNvPr id="0" name=""/>
        <dsp:cNvSpPr/>
      </dsp:nvSpPr>
      <dsp:spPr>
        <a:xfrm rot="19457599">
          <a:off x="3612653" y="2903495"/>
          <a:ext cx="150770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507703" y="20214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chemeClr val="tx1"/>
            </a:solidFill>
          </a:endParaRPr>
        </a:p>
      </dsp:txBody>
      <dsp:txXfrm>
        <a:off x="4328812" y="2886017"/>
        <a:ext cx="75385" cy="75385"/>
      </dsp:txXfrm>
    </dsp:sp>
    <dsp:sp modelId="{156CB6E6-9A61-4440-AFAF-E97E1A5F6A13}">
      <dsp:nvSpPr>
        <dsp:cNvPr id="0" name=""/>
        <dsp:cNvSpPr/>
      </dsp:nvSpPr>
      <dsp:spPr>
        <a:xfrm>
          <a:off x="4978644" y="1718560"/>
          <a:ext cx="3550530" cy="1530348"/>
        </a:xfrm>
        <a:prstGeom prst="roundRect">
          <a:avLst>
            <a:gd name="adj" fmla="val 10000"/>
          </a:avLst>
        </a:prstGeom>
        <a:solidFill>
          <a:srgbClr val="8A3F0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методикою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виконання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НДР,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підготовки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виголошення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доповідей</a:t>
          </a:r>
          <a:endParaRPr lang="uk-UA" sz="1600" b="0" i="0" kern="1200" dirty="0"/>
        </a:p>
      </dsp:txBody>
      <dsp:txXfrm>
        <a:off x="5023466" y="1763382"/>
        <a:ext cx="3460886" cy="1440704"/>
      </dsp:txXfrm>
    </dsp:sp>
    <dsp:sp modelId="{8F717BD4-0EEF-47EA-B27F-85F31677420D}">
      <dsp:nvSpPr>
        <dsp:cNvPr id="0" name=""/>
        <dsp:cNvSpPr/>
      </dsp:nvSpPr>
      <dsp:spPr>
        <a:xfrm rot="2142401">
          <a:off x="3612653" y="3783445"/>
          <a:ext cx="150770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507703" y="20214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chemeClr val="tx1"/>
            </a:solidFill>
          </a:endParaRPr>
        </a:p>
      </dsp:txBody>
      <dsp:txXfrm>
        <a:off x="4328812" y="3765967"/>
        <a:ext cx="75385" cy="75385"/>
      </dsp:txXfrm>
    </dsp:sp>
    <dsp:sp modelId="{290DAC8E-A787-4181-AAE4-9AC68ED62F56}">
      <dsp:nvSpPr>
        <dsp:cNvPr id="0" name=""/>
        <dsp:cNvSpPr/>
      </dsp:nvSpPr>
      <dsp:spPr>
        <a:xfrm>
          <a:off x="4978644" y="3478461"/>
          <a:ext cx="3550530" cy="1530348"/>
        </a:xfrm>
        <a:prstGeom prst="roundRect">
          <a:avLst>
            <a:gd name="adj" fmla="val 10000"/>
          </a:avLst>
        </a:prstGeom>
        <a:solidFill>
          <a:srgbClr val="8A3F0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навиками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ведення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наукової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дискусії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у сфері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картографічного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забезпечення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землевпорядкування</a:t>
          </a:r>
          <a:endParaRPr lang="uk-UA" sz="1600" b="0" i="0" kern="1200" dirty="0"/>
        </a:p>
      </dsp:txBody>
      <dsp:txXfrm>
        <a:off x="5023466" y="3523283"/>
        <a:ext cx="3460886" cy="1440704"/>
      </dsp:txXfrm>
    </dsp:sp>
    <dsp:sp modelId="{B9C755B0-C831-45CB-8C9F-1025A15CCE55}">
      <dsp:nvSpPr>
        <dsp:cNvPr id="0" name=""/>
        <dsp:cNvSpPr/>
      </dsp:nvSpPr>
      <dsp:spPr>
        <a:xfrm rot="3907178">
          <a:off x="2911541" y="4663395"/>
          <a:ext cx="290992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909925" y="20214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kern="1200">
            <a:solidFill>
              <a:schemeClr val="tx1"/>
            </a:solidFill>
          </a:endParaRPr>
        </a:p>
      </dsp:txBody>
      <dsp:txXfrm>
        <a:off x="4293756" y="4610862"/>
        <a:ext cx="145496" cy="145496"/>
      </dsp:txXfrm>
    </dsp:sp>
    <dsp:sp modelId="{9266C3E5-C94C-462F-9F38-7D19FAA3C460}">
      <dsp:nvSpPr>
        <dsp:cNvPr id="0" name=""/>
        <dsp:cNvSpPr/>
      </dsp:nvSpPr>
      <dsp:spPr>
        <a:xfrm>
          <a:off x="4978644" y="5238361"/>
          <a:ext cx="3550530" cy="1530348"/>
        </a:xfrm>
        <a:prstGeom prst="roundRect">
          <a:avLst>
            <a:gd name="adj" fmla="val 10000"/>
          </a:avLst>
        </a:prstGeom>
        <a:solidFill>
          <a:srgbClr val="8A3F0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методикою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підготовки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публікацій</a:t>
          </a:r>
          <a:endParaRPr lang="uk-UA" sz="1600" b="0" i="0" kern="1200" dirty="0"/>
        </a:p>
      </dsp:txBody>
      <dsp:txXfrm>
        <a:off x="5023466" y="5283183"/>
        <a:ext cx="3460886" cy="14407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0463B-B2DD-4257-94AB-CF22416D51AC}">
      <dsp:nvSpPr>
        <dsp:cNvPr id="0" name=""/>
        <dsp:cNvSpPr/>
      </dsp:nvSpPr>
      <dsp:spPr>
        <a:xfrm rot="5400000">
          <a:off x="3151061" y="270755"/>
          <a:ext cx="5040576" cy="5507161"/>
        </a:xfrm>
        <a:prstGeom prst="round2SameRect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Алгоритм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топографічних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карт з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використанням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БПЛА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Картографічні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моделі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використання земель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лісогосподарського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призначення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розрізі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природно-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кліматичних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зон України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Картографічне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моделювання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показників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стану і використання земель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Планово-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картографічне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забезпечення в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управлінні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земельними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ресурсами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Використання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цифрових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моделей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рельєфу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землеустрої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Узгодження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класифікації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території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функціональним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використанням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земель за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цільовим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призначенням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як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передумова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сталого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землеустрою в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Україні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917769" y="750109"/>
        <a:ext cx="5261100" cy="4548454"/>
      </dsp:txXfrm>
    </dsp:sp>
    <dsp:sp modelId="{8D07E94E-1644-49EE-8688-FD4CFE81C9F0}">
      <dsp:nvSpPr>
        <dsp:cNvPr id="0" name=""/>
        <dsp:cNvSpPr/>
      </dsp:nvSpPr>
      <dsp:spPr>
        <a:xfrm>
          <a:off x="72013" y="0"/>
          <a:ext cx="2845755" cy="6048672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 роботи гуртка “Картографічне моделювання проблем природокористування” на 2021-20</a:t>
          </a:r>
          <a:r>
            <a:rPr lang="en-US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uk-UA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931" y="138918"/>
        <a:ext cx="2567919" cy="5770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8CB23-B163-4473-8A5F-5ED2D1EEDCD0}" type="datetimeFigureOut">
              <a:rPr lang="uk-UA" smtClean="0"/>
              <a:pPr/>
              <a:t>29.04.2022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1881F-DB5D-49F6-B0A8-C1939B3EDE1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315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87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877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83554-6CD8-4B99-A83F-2F5F75D7EB0D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293E1-0EB7-493E-AC98-6C8F0B61BEA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1909-F08A-4722-9CF0-F2E6BE498F66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E4FBB-A8B8-4ADC-A426-87BF8E0912F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91B0-E41F-47B8-BFB3-FFD7F92FC6B6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E728F-00C5-44C3-A68D-6E24F1147A5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108DE-19BE-401F-801D-10C5C626FEF4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1B71-2643-49C4-BAE2-55503825535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094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A8FD41-17EB-40CA-B290-E8EDAC7971D6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ADF9A-B61D-482B-B124-EC4F98BBCC3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8542355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4EFE7-9F5E-4418-90D3-23874E741F8C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30E093-1AC4-4BD3-9F0C-48FC794ACBB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563116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B8E3C-0893-48FA-8238-8DFBC88D3721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998A7-598B-4AC1-B628-9451CB9AAFA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278611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85C17-AE6A-44D5-9C58-2F6529D5470A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742B0-8063-45AA-B3BB-00608645DA2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9725486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F0093-037D-4DFF-B67B-961DC0963F37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0B6D6-FB90-494C-B170-B74614516B17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250457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CB8085-2F87-4DC3-9EAD-567DDC23A47C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57C12-B88F-4560-B6E2-C3608F5F003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24897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894F1-F99C-4DA1-8BDB-33A523B7C9FD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1A2198-84BE-41CF-85B2-827977E5C64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5667254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28E4-193D-4EB0-8424-5F567257BD23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23AA-13E6-4566-9F7E-EB9840E2274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B6B982-4D2E-4A95-A976-E2899349F299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9477C4-F8D6-497D-B550-C8446FF40FF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077195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73367E-7568-41F2-AD91-61516F89FABC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0363F-3204-4938-B942-25A5AA50EFE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839781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7017A9-983D-4821-A96C-01AA09F28A90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8C4AE-703C-4E41-80EA-5A612FDC0E0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082100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04FC20-0E4C-4A30-A870-5F2644A8132C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0B0C7-FB0C-4348-A53E-864B70D10C8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2615028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body" idx="1"/>
          </p:nvPr>
        </p:nvSpPr>
        <p:spPr>
          <a:xfrm>
            <a:off x="735200" y="5468667"/>
            <a:ext cx="7673700" cy="37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8A9BA6"/>
              </a:buClr>
              <a:buSzPts val="1400"/>
              <a:buNone/>
              <a:defRPr sz="1400" i="1">
                <a:solidFill>
                  <a:srgbClr val="8A9BA6"/>
                </a:solidFill>
              </a:defRPr>
            </a:lvl1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50" name="Google Shape;150;p10"/>
          <p:cNvSpPr txBox="1">
            <a:spLocks noGrp="1"/>
          </p:cNvSpPr>
          <p:nvPr>
            <p:ph type="sldNum" idx="12"/>
          </p:nvPr>
        </p:nvSpPr>
        <p:spPr>
          <a:xfrm>
            <a:off x="4297650" y="6126367"/>
            <a:ext cx="5487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5831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 txBox="1">
            <a:spLocks noGrp="1"/>
          </p:cNvSpPr>
          <p:nvPr>
            <p:ph type="sldNum" idx="12"/>
          </p:nvPr>
        </p:nvSpPr>
        <p:spPr>
          <a:xfrm>
            <a:off x="4297650" y="6126367"/>
            <a:ext cx="5487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2732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 hasCustomPrompt="1"/>
          </p:nvPr>
        </p:nvSpPr>
        <p:spPr>
          <a:xfrm>
            <a:off x="0" y="836712"/>
            <a:ext cx="9144000" cy="711077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3F0AB86-7940-4230-BC06-4EF20DC49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04797"/>
            <a:ext cx="9143999" cy="57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8748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/>
        </p:nvSpPr>
        <p:spPr>
          <a:xfrm rot="10800000">
            <a:off x="3222000" y="4449540"/>
            <a:ext cx="2700000" cy="2408459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/>
        </p:nvSpPr>
        <p:spPr>
          <a:xfrm rot="10800000">
            <a:off x="3746892" y="0"/>
            <a:ext cx="1650216" cy="1083013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4041648" y="133279"/>
            <a:ext cx="1060704" cy="73914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8E48000A-B218-4CCF-8C0E-D9ACDAFA26B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12000" y="4573651"/>
            <a:ext cx="2520000" cy="2284349"/>
          </a:xfrm>
          <a:custGeom>
            <a:avLst/>
            <a:gdLst>
              <a:gd name="connsiteX0" fmla="*/ 1260000 w 2520000"/>
              <a:gd name="connsiteY0" fmla="*/ 0 h 1713262"/>
              <a:gd name="connsiteX1" fmla="*/ 2520000 w 2520000"/>
              <a:gd name="connsiteY1" fmla="*/ 1260000 h 1713262"/>
              <a:gd name="connsiteX2" fmla="*/ 2066250 w 2520000"/>
              <a:gd name="connsiteY2" fmla="*/ 1713262 h 1713262"/>
              <a:gd name="connsiteX3" fmla="*/ 439730 w 2520000"/>
              <a:gd name="connsiteY3" fmla="*/ 1706453 h 1713262"/>
              <a:gd name="connsiteX4" fmla="*/ 0 w 2520000"/>
              <a:gd name="connsiteY4" fmla="*/ 1260000 h 171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1713262">
                <a:moveTo>
                  <a:pt x="1260000" y="0"/>
                </a:moveTo>
                <a:lnTo>
                  <a:pt x="2520000" y="1260000"/>
                </a:lnTo>
                <a:lnTo>
                  <a:pt x="2066250" y="1713262"/>
                </a:lnTo>
                <a:lnTo>
                  <a:pt x="439730" y="1706453"/>
                </a:lnTo>
                <a:lnTo>
                  <a:pt x="0" y="12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8695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88177-D052-4DCC-8271-34CAFC70C644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0066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88177-D052-4DCC-8271-34CAFC70C644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396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7C44A-3AD4-4F30-92CC-2C59267D14B7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00E6F-78B2-470C-B058-FF8FC88110D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6114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561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403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3203848" y="-3096"/>
            <a:ext cx="2700000" cy="2408459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3746892" y="5774987"/>
            <a:ext cx="1650216" cy="1083013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4041648" y="5991747"/>
            <a:ext cx="1060704" cy="73914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3848" y="2"/>
            <a:ext cx="2520000" cy="2281540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5943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65878" y="1568923"/>
            <a:ext cx="1871760" cy="4068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12855" y="1568082"/>
            <a:ext cx="1871760" cy="40683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59832" y="1567241"/>
            <a:ext cx="1871760" cy="40683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06810" y="1566400"/>
            <a:ext cx="1871760" cy="40683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5476" y="1760114"/>
            <a:ext cx="1352567" cy="1803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6408" y="1760114"/>
            <a:ext cx="1352567" cy="1803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72453" y="1760114"/>
            <a:ext cx="1352567" cy="1803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919430" y="1760114"/>
            <a:ext cx="1352567" cy="1803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5598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755" y="601925"/>
            <a:ext cx="3282039" cy="43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363708" y="779695"/>
            <a:ext cx="2991584" cy="27690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43454" y="1727823"/>
            <a:ext cx="3055840" cy="2975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9574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332990"/>
            <a:ext cx="3600400" cy="244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53801" y="3686187"/>
            <a:ext cx="1711407" cy="16662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0987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3621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6339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48178" y="743253"/>
            <a:ext cx="2592000" cy="5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12448" y="743253"/>
            <a:ext cx="2592000" cy="5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80313" y="743253"/>
            <a:ext cx="2592000" cy="537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6720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59900" y="1"/>
            <a:ext cx="30242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72100" y="3429000"/>
            <a:ext cx="151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059900" y="3429000"/>
            <a:ext cx="151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219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23570-05AD-4F0C-BA73-A7DE8774D894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7F7A-3102-471C-A821-EF94ADD083A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426012" y="720001"/>
            <a:ext cx="1728192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53804" y="720001"/>
            <a:ext cx="1728192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98220" y="720001"/>
            <a:ext cx="1728192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083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7577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63888" y="851534"/>
            <a:ext cx="4320480" cy="6006468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35630" y="2"/>
            <a:ext cx="3508370" cy="5785689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115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5076056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272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123479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226540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354008" y="1508786"/>
            <a:ext cx="2849840" cy="4865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531932" y="1796667"/>
            <a:ext cx="108520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Half Frame 16"/>
          <p:cNvSpPr/>
          <p:nvPr userDrawn="1"/>
        </p:nvSpPr>
        <p:spPr>
          <a:xfrm rot="5400000">
            <a:off x="2508921" y="1734657"/>
            <a:ext cx="669775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711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4608-4A9D-4174-B338-104326E6A35A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804D3-FF49-4013-A2FC-2E7700174D1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D3988-1E2A-420F-9F30-C880E40007B1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267AA-D72D-49AA-AA02-F83EABCDDAB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67B87-3F7D-4643-A053-BC28A6EFCE4D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06B2-1E3A-4719-9AB8-2EE15FF74A7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B9E6-DC75-4EB7-86E1-5C305FC9D1BE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9528-D23C-4149-85C5-00F88BD826C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CBF4E-99BC-43AA-B0BE-156AB9537DE1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35560-0710-4C63-AA09-B9FBB598CFE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88177-D052-4DCC-8271-34CAFC70C644}" type="datetimeFigureOut">
              <a:rPr lang="uk-UA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86F903-5933-4249-9E0B-E48F4492D9D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47" r:id="rId9"/>
    <p:sldLayoutId id="2147484335" r:id="rId10"/>
    <p:sldLayoutId id="2147484336" r:id="rId11"/>
    <p:sldLayoutId id="2147484373" r:id="rId12"/>
  </p:sldLayoutIdLst>
  <p:transition spd="slow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488177-D052-4DCC-8271-34CAFC70C644}" type="datetimeFigureOut">
              <a:rPr lang="uk-UA" smtClean="0"/>
              <a:pPr>
                <a:defRPr/>
              </a:pPr>
              <a:t>29.04.2022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36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662" r:id="rId12"/>
    <p:sldLayoutId id="2147484664" r:id="rId13"/>
  </p:sldLayoutIdLst>
  <p:transition spd="slow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96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48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  <p:sldLayoutId id="2147484458" r:id="rId13"/>
    <p:sldLayoutId id="2147484459" r:id="rId14"/>
    <p:sldLayoutId id="2147484460" r:id="rId15"/>
    <p:sldLayoutId id="2147484461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9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nubip.edu.ua/node/25205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75855" y="4941168"/>
            <a:ext cx="5760639" cy="1368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  <a:r>
              <a:rPr lang="uk-UA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географічних наук, 		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професор 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Ковальчук І.П.,</a:t>
            </a:r>
            <a:b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асистент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Лук’янчук К.А.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uk-UA" sz="2000" b="1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 гуртка: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Пронь О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курсу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землевпорядкування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51518" y="1484784"/>
            <a:ext cx="8784975" cy="2808312"/>
          </a:xfrm>
          <a:prstGeom prst="horizontalScroll">
            <a:avLst>
              <a:gd name="adj" fmla="val 16679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КАРТОГРАФІЧНЕ МОДЕЛЮВАННЯ ПРОБЛЕМ ПРИРОДОКОРИСТУВАННЯ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47755" y="6498919"/>
            <a:ext cx="1392503" cy="3473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 –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91680" y="21248"/>
            <a:ext cx="5544616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гурток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4963" y="152400"/>
            <a:ext cx="8125469" cy="539750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Заслуховування доповідей на гуртку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27" y="1484784"/>
            <a:ext cx="4656394" cy="23765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4077892"/>
            <a:ext cx="4248472" cy="216024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08" y="2420888"/>
            <a:ext cx="8856984" cy="1325563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uk-UA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 результати досліджень членів гуртка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DF0C8067-3523-4BAE-8F8D-D075CC1616F4}"/>
              </a:ext>
            </a:extLst>
          </p:cNvPr>
          <p:cNvSpPr/>
          <p:nvPr/>
        </p:nvSpPr>
        <p:spPr>
          <a:xfrm>
            <a:off x="323528" y="332656"/>
            <a:ext cx="8496944" cy="935944"/>
          </a:xfrm>
          <a:prstGeom prst="rect">
            <a:avLst/>
          </a:prstGeom>
        </p:spPr>
        <p:txBody>
          <a:bodyPr wrap="square" lIns="73452" tIns="36726" rIns="73452" bIns="36726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Укладені </a:t>
            </a:r>
            <a:r>
              <a:rPr lang="uk-UA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карти оцінки ерозійної небезпеки земель басейну малої річки</a:t>
            </a:r>
            <a:endParaRPr lang="uk-UA" sz="28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236296" cy="48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DF0C8067-3523-4BAE-8F8D-D075CC1616F4}"/>
              </a:ext>
            </a:extLst>
          </p:cNvPr>
          <p:cNvSpPr/>
          <p:nvPr/>
        </p:nvSpPr>
        <p:spPr>
          <a:xfrm>
            <a:off x="323528" y="332656"/>
            <a:ext cx="8496944" cy="935944"/>
          </a:xfrm>
          <a:prstGeom prst="rect">
            <a:avLst/>
          </a:prstGeom>
        </p:spPr>
        <p:txBody>
          <a:bodyPr wrap="square" lIns="73452" tIns="36726" rIns="73452" bIns="36726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Укладені експериментальні варіанти карт вартості земель адміністративних районів та сільських </a:t>
            </a:r>
            <a:r>
              <a:rPr lang="uk-UA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рад</a:t>
            </a:r>
            <a:endParaRPr lang="uk-UA" sz="28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 descr="Зображення, що містить текст, карта&#10;&#10;Автоматично згенерований опис">
            <a:extLst>
              <a:ext uri="{FF2B5EF4-FFF2-40B4-BE49-F238E27FC236}">
                <a16:creationId xmlns:a16="http://schemas.microsoft.com/office/drawing/2014/main" id="{EB0750C9-A8A4-41E7-A9CA-E14482AA5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827" y="1685462"/>
            <a:ext cx="3038349" cy="4954910"/>
          </a:xfrm>
        </p:spPr>
      </p:pic>
      <p:pic>
        <p:nvPicPr>
          <p:cNvPr id="8" name="Рисунок 7" descr="Зображення, що містить текст, карта&#10;&#10;Автоматично згенерований опис">
            <a:extLst>
              <a:ext uri="{FF2B5EF4-FFF2-40B4-BE49-F238E27FC236}">
                <a16:creationId xmlns:a16="http://schemas.microsoft.com/office/drawing/2014/main" id="{C5C0B656-C7D2-438E-92ED-8AFB4CAA9D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2" y="1685461"/>
            <a:ext cx="3051382" cy="4981929"/>
          </a:xfrm>
          <a:prstGeom prst="rect">
            <a:avLst/>
          </a:prstGeom>
        </p:spPr>
      </p:pic>
      <p:pic>
        <p:nvPicPr>
          <p:cNvPr id="10" name="Рисунок 9" descr="Зображення, що містить текст, карта&#10;&#10;Автоматично згенерований опис">
            <a:extLst>
              <a:ext uri="{FF2B5EF4-FFF2-40B4-BE49-F238E27FC236}">
                <a16:creationId xmlns:a16="http://schemas.microsoft.com/office/drawing/2014/main" id="{823E5074-94A5-4173-8142-B4A2324922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545" y="1658444"/>
            <a:ext cx="3051381" cy="49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DF0C8067-3523-4BAE-8F8D-D075CC1616F4}"/>
              </a:ext>
            </a:extLst>
          </p:cNvPr>
          <p:cNvSpPr/>
          <p:nvPr/>
        </p:nvSpPr>
        <p:spPr>
          <a:xfrm>
            <a:off x="323528" y="332656"/>
            <a:ext cx="8496944" cy="1366831"/>
          </a:xfrm>
          <a:prstGeom prst="rect">
            <a:avLst/>
          </a:prstGeom>
        </p:spPr>
        <p:txBody>
          <a:bodyPr wrap="square" lIns="73452" tIns="36726" rIns="73452" bIns="36726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Укладені експериментальні варіанти карт </a:t>
            </a:r>
            <a:r>
              <a:rPr lang="uk-UA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бонітетної оцінки ґрунтів та капіталізованого рентного доходу </a:t>
            </a:r>
            <a:r>
              <a:rPr lang="uk-UA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адміністративних </a:t>
            </a:r>
            <a:r>
              <a:rPr lang="uk-UA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районів</a:t>
            </a:r>
            <a:endParaRPr lang="uk-UA" sz="28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490773"/>
            <a:ext cx="2664296" cy="3767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2490774"/>
            <a:ext cx="2664296" cy="3767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111" y="1772816"/>
            <a:ext cx="2855794" cy="40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DF0C8067-3523-4BAE-8F8D-D075CC1616F4}"/>
              </a:ext>
            </a:extLst>
          </p:cNvPr>
          <p:cNvSpPr/>
          <p:nvPr/>
        </p:nvSpPr>
        <p:spPr>
          <a:xfrm>
            <a:off x="683568" y="188640"/>
            <a:ext cx="7848872" cy="1366831"/>
          </a:xfrm>
          <a:prstGeom prst="rect">
            <a:avLst/>
          </a:prstGeom>
        </p:spPr>
        <p:txBody>
          <a:bodyPr wrap="square" lIns="73452" tIns="36726" rIns="73452" bIns="36726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Укладені </a:t>
            </a:r>
            <a:r>
              <a:rPr lang="uk-UA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експериментальні варіанти карт вартості земель адміністративних районів та сільських </a:t>
            </a:r>
            <a:r>
              <a:rPr lang="uk-UA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рад</a:t>
            </a:r>
            <a:endParaRPr lang="uk-UA" sz="28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Місце для вмісту 7" descr="Зображення, що містить текст, карта&#10;&#10;Автоматично згенерований опис">
            <a:extLst>
              <a:ext uri="{FF2B5EF4-FFF2-40B4-BE49-F238E27FC236}">
                <a16:creationId xmlns:a16="http://schemas.microsoft.com/office/drawing/2014/main" id="{0F548C6D-A0C7-4CBD-B522-6D77A8BC58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0550"/>
            <a:ext cx="3078163" cy="5024438"/>
          </a:xfrm>
          <a:prstGeom prst="rect">
            <a:avLst/>
          </a:prstGeom>
        </p:spPr>
      </p:pic>
      <p:pic>
        <p:nvPicPr>
          <p:cNvPr id="10" name="Рисунок 9" descr="Зображення, що містить текст, карта&#10;&#10;Автоматично згенерований опис">
            <a:extLst>
              <a:ext uri="{FF2B5EF4-FFF2-40B4-BE49-F238E27FC236}">
                <a16:creationId xmlns:a16="http://schemas.microsoft.com/office/drawing/2014/main" id="{D74C436C-7EB2-46BD-BDCE-2547256900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643" y="1860943"/>
            <a:ext cx="3077178" cy="5024045"/>
          </a:xfrm>
          <a:prstGeom prst="rect">
            <a:avLst/>
          </a:prstGeom>
        </p:spPr>
      </p:pic>
      <p:pic>
        <p:nvPicPr>
          <p:cNvPr id="12" name="Рисунок 11" descr="Зображення, що містить текст, карта&#10;&#10;Автоматично згенерований опис">
            <a:extLst>
              <a:ext uri="{FF2B5EF4-FFF2-40B4-BE49-F238E27FC236}">
                <a16:creationId xmlns:a16="http://schemas.microsoft.com/office/drawing/2014/main" id="{59963ECD-71A5-46B1-A158-B9607E5DB4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821" y="1861337"/>
            <a:ext cx="3077179" cy="5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060848"/>
            <a:ext cx="7657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012718"/>
              </p:ext>
            </p:extLst>
          </p:nvPr>
        </p:nvGraphicFramePr>
        <p:xfrm>
          <a:off x="467544" y="1988840"/>
          <a:ext cx="8424936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34268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246456"/>
              </p:ext>
            </p:extLst>
          </p:nvPr>
        </p:nvGraphicFramePr>
        <p:xfrm>
          <a:off x="0" y="0"/>
          <a:ext cx="9144000" cy="6813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01715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8916781"/>
              </p:ext>
            </p:extLst>
          </p:nvPr>
        </p:nvGraphicFramePr>
        <p:xfrm>
          <a:off x="395536" y="620689"/>
          <a:ext cx="849694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6808"/>
            <a:ext cx="8160384" cy="6984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4680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засіданнях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брали участь 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6800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32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магістрів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другого та 3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магістрів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року </a:t>
            </a:r>
            <a:r>
              <a:rPr lang="ru-RU" sz="32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11 </a:t>
            </a:r>
            <a:r>
              <a:rPr lang="ru-RU" sz="32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курсу, 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32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другого курсу, 3 </a:t>
            </a:r>
            <a:r>
              <a:rPr lang="ru-RU" sz="32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курсу</a:t>
            </a:r>
            <a:r>
              <a:rPr lang="ru-RU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 </a:t>
            </a:r>
            <a:r>
              <a:rPr lang="uk-UA" sz="3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студентів  четвертого курсу</a:t>
            </a:r>
            <a:endParaRPr lang="ru-RU" sz="32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509120"/>
            <a:ext cx="2066925" cy="22098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09" y="116632"/>
            <a:ext cx="5510611" cy="122413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процесі роботи гуртківці працювали 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новітніми електронними приладами</a:t>
            </a:r>
            <a:endParaRPr lang="uk-UA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9" y="1484784"/>
            <a:ext cx="2520280" cy="3412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195" y="3800860"/>
            <a:ext cx="2193605" cy="2193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077" y="728700"/>
            <a:ext cx="2448272" cy="3443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1485032"/>
            <a:ext cx="2157184" cy="3023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3250416"/>
            <a:ext cx="2589232" cy="345230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02599" y="57941"/>
            <a:ext cx="8712968" cy="1152127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/>
            <a:r>
              <a:rPr lang="ru-RU" sz="32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Дистанційні</a:t>
            </a:r>
            <a:r>
              <a:rPr 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ru-RU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21468" b="3781"/>
          <a:stretch/>
        </p:blipFill>
        <p:spPr>
          <a:xfrm>
            <a:off x="107504" y="1340768"/>
            <a:ext cx="3960440" cy="2729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417" b="3792"/>
          <a:stretch/>
        </p:blipFill>
        <p:spPr>
          <a:xfrm>
            <a:off x="683568" y="4200960"/>
            <a:ext cx="4772515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293308"/>
            <a:ext cx="4000541" cy="25504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1340768"/>
            <a:ext cx="3135363" cy="176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08956" cy="14043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Польове знімання </a:t>
            </a:r>
            <a:r>
              <a:rPr lang="uk-UA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використанням сучасних геодезичних </a:t>
            </a:r>
            <a:r>
              <a:rPr lang="uk-UA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інструментів. Дослідження проблем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польового знімання.</a:t>
            </a:r>
            <a:endParaRPr lang="uk-UA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09073"/>
            <a:ext cx="2520280" cy="4445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581" r="4965" b="19708"/>
          <a:stretch/>
        </p:blipFill>
        <p:spPr>
          <a:xfrm>
            <a:off x="6804248" y="2132856"/>
            <a:ext cx="2232248" cy="3960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65" y="2985372"/>
            <a:ext cx="3323861" cy="249289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1224136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8A3F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Веб-сторінку гуртка можна знайти за посиланням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nubip.edu.ua/node/25205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сторінці розміщена інформація про гурток, план роботи, члени гуртка та багато цікавого.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556792"/>
            <a:ext cx="8138864" cy="51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9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Section Break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Грань</Template>
  <TotalTime>3575</TotalTime>
  <Words>336</Words>
  <Application>Microsoft Office PowerPoint</Application>
  <PresentationFormat>Экран (4:3)</PresentationFormat>
  <Paragraphs>35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맑은 고딕</vt:lpstr>
      <vt:lpstr>Arial</vt:lpstr>
      <vt:lpstr>Arial Unicode MS</vt:lpstr>
      <vt:lpstr>Calibri</vt:lpstr>
      <vt:lpstr>Calibri Light</vt:lpstr>
      <vt:lpstr>Times New Roman</vt:lpstr>
      <vt:lpstr>Verdana</vt:lpstr>
      <vt:lpstr>Wingdings</vt:lpstr>
      <vt:lpstr>Wingdings 2</vt:lpstr>
      <vt:lpstr>HDOfficeLightV0</vt:lpstr>
      <vt:lpstr>1_Тема Office</vt:lpstr>
      <vt:lpstr>Cover and End Slide Master</vt:lpstr>
      <vt:lpstr>Contents Slide Master</vt:lpstr>
      <vt:lpstr>Section Break Slide Master</vt:lpstr>
      <vt:lpstr>«КАРТОГРАФІЧНЕ МОДЕЛЮВАННЯ ПРОБЛЕМ ПРИРОДОКОРИСТУВАННЯ»</vt:lpstr>
      <vt:lpstr>Презентация PowerPoint</vt:lpstr>
      <vt:lpstr>Презентация PowerPoint</vt:lpstr>
      <vt:lpstr>Презентация PowerPoint</vt:lpstr>
      <vt:lpstr>Презентация PowerPoint</vt:lpstr>
      <vt:lpstr>У процесі роботи гуртківці працювали з новітніми електронними приладами</vt:lpstr>
      <vt:lpstr>Презентация PowerPoint</vt:lpstr>
      <vt:lpstr>Польове знімання з використанням сучасних геодезичних інструментів. Дослідження проблем польового знімання.</vt:lpstr>
      <vt:lpstr>Веб-сторінку гуртка можна знайти за посиланням https://nubip.edu.ua/node/25205 На сторінці розміщена інформація про гурток, план роботи, члени гуртка та багато цікавого.</vt:lpstr>
      <vt:lpstr>Заслуховування доповідей на гуртку</vt:lpstr>
      <vt:lpstr>Оригінальні результати досліджень членів гуртка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Нубіп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Науковий гурток «Картографічне моделювання проблем природокористування»</dc:title>
  <dc:creator>Катя</dc:creator>
  <cp:lastModifiedBy>Инна</cp:lastModifiedBy>
  <cp:revision>237</cp:revision>
  <dcterms:created xsi:type="dcterms:W3CDTF">2012-05-16T13:25:05Z</dcterms:created>
  <dcterms:modified xsi:type="dcterms:W3CDTF">2022-04-29T08:56:24Z</dcterms:modified>
</cp:coreProperties>
</file>