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79" r:id="rId5"/>
    <p:sldId id="271" r:id="rId6"/>
    <p:sldId id="261" r:id="rId7"/>
    <p:sldId id="262" r:id="rId8"/>
    <p:sldId id="280" r:id="rId9"/>
    <p:sldId id="272" r:id="rId10"/>
    <p:sldId id="276" r:id="rId11"/>
    <p:sldId id="278" r:id="rId12"/>
    <p:sldId id="27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82E64604-2629-430F-A363-17A3A83D8D98}">
          <p14:sldIdLst>
            <p14:sldId id="256"/>
            <p14:sldId id="259"/>
            <p14:sldId id="257"/>
            <p14:sldId id="279"/>
          </p14:sldIdLst>
        </p14:section>
        <p14:section name="Розділ без заголовка" id="{2DDA7628-357E-4E00-8606-8312B85F3B63}">
          <p14:sldIdLst>
            <p14:sldId id="271"/>
            <p14:sldId id="261"/>
            <p14:sldId id="262"/>
            <p14:sldId id="280"/>
            <p14:sldId id="272"/>
            <p14:sldId id="276"/>
            <p14:sldId id="278"/>
            <p14:sldId id="27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E69E-FC57-4401-8650-E960183F6F1F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64714-CD69-44F1-8E25-DB9AC0386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7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AE14-9C24-4A1D-92BD-A3171B752815}" type="datetimeFigureOut">
              <a:rPr lang="ru-RU" smtClean="0"/>
              <a:pPr/>
              <a:t>02.05.2022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550D2-BBDF-4839-9BE0-403161B40D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90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50D2-BBDF-4839-9BE0-403161B40D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4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КИЇВ - 2014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КИЇВ - 2014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КИЇВ - 2014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КИЇВ - 2014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КИЇВ - 2014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ubip.edu.ua/sites/default/files/u257/zbirnik_tez_konferenciyi_nubip_ukrayini_16.09.2021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3"/>
            <a:ext cx="7416824" cy="100811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400" y="5638799"/>
            <a:ext cx="111968" cy="45719"/>
          </a:xfrm>
        </p:spPr>
        <p:txBody>
          <a:bodyPr>
            <a:normAutofit fontScale="25000" lnSpcReduction="20000"/>
          </a:bodyPr>
          <a:lstStyle/>
          <a:p>
            <a:r>
              <a:rPr lang="uk-UA" dirty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90"/>
          <a:stretch/>
        </p:blipFill>
        <p:spPr>
          <a:xfrm>
            <a:off x="923508" y="213258"/>
            <a:ext cx="1132055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4" y="1447434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діяльність студентського наукового гуртка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508" y="1948242"/>
            <a:ext cx="82480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ГЕОДЕЗИЧНІ ТЕХНОЛОГІЇ ЛІСОВПОРЯДКУВАННЯ»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687415"/>
            <a:ext cx="520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(кафедра геодезії та картографії)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704" y="472514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канд. с/г н.,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Рафальська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Л.П.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гуртка: Андрієнко К.В.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2972271"/>
            <a:ext cx="628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 «Фестивалю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 науки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- 2022»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83" y="2928601"/>
            <a:ext cx="5244075" cy="3933056"/>
          </a:xfrm>
          <a:prstGeom prst="rect">
            <a:avLst/>
          </a:prstGeom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80" y="256309"/>
            <a:ext cx="3851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картографічних матеріалів лісовпорядкування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5" y="-36004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"/>
          <a:stretch/>
        </p:blipFill>
        <p:spPr>
          <a:xfrm>
            <a:off x="4613193" y="3158970"/>
            <a:ext cx="4536504" cy="3699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4980" y="548679"/>
            <a:ext cx="407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картографічними матеріалами лісовпорядкування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89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068960"/>
            <a:ext cx="8172400" cy="872108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Поглиблене вивчення сучасних геодезичних інструментів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283968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78" y="-26291"/>
            <a:ext cx="4319021" cy="323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283968" cy="3212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-51686"/>
            <a:ext cx="49685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студентського наукового гуртка: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гурток працюватиме в аспекті впровадження сучасних геодезичних технологій лісовпорядкування у процес дослідження раціонального використання земель лісогосподарського призначення;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Плануємо налагодити зв’язок і співпрацю з лісовпорядним підприємством (експедиціями цього підприємства)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 доповіді студентів будуть рекомендовані до опублікування, а також виступів на Всеукраїнських та міжнародних конференціях.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" t="7890" r="13425" b="5773"/>
          <a:stretch/>
        </p:blipFill>
        <p:spPr>
          <a:xfrm>
            <a:off x="5341523" y="2492897"/>
            <a:ext cx="3804529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2783" r="4945" b="13157"/>
          <a:stretch/>
        </p:blipFill>
        <p:spPr>
          <a:xfrm>
            <a:off x="5465626" y="140486"/>
            <a:ext cx="355632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854" y="2348880"/>
            <a:ext cx="761761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7668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 науковий гурток «Геодезичні технології лісовпорядкування» існує з 2006р. В роботі гуртка брали участь  студенти 1го курсу навчально-наукового інституту лісового і садово-паркового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землевпорядного факультету.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8864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гуртка: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і розкриття наукового і творчого потенціалу студентів в питаннях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картографічно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-геодезичного забезпечення лісовпорядкування. Освоєння новітніх геодезичних технологій у лісовпорядкуванні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6380"/>
            <a:ext cx="788436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гуртка є: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науково-дослідницької та винахідницької діяльності;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питань геодезичного та картографічного забезпечення лісовпорядкування;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навиків у роботі з науковою літературою;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методами проведення геодезичних робіт, виготовлення картографічних матеріалів;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 знань про сучасні електронні геодезичні інструменти і прилади;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практичних навиків у застосуванні сучасних електронних геодезичних інструментів.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40338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8007188" cy="118638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 приймали участь у роботі гуртка 25 студентів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3779912" y="6479052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3166798" y="1052736"/>
            <a:ext cx="4573554" cy="547842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1. Андрієнко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К.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2.Мартиненко Є.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3.Мацай Л.                                                                                                      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4.Напрієнок А.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5.Петканич Д.</a:t>
            </a:r>
          </a:p>
          <a:p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Подлєсний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7.Чигарьова О.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8.Шпаковська В.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9.Щекотихін І.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10.Бондар А.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11.Бурла В.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12.Іванюк В.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13.Берегой О.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14.Дикун Ю.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15.Доценко Є.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16.Журба Р.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17.Зубаль Н.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18.Шнуренко О.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19.Кратенко Н.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20.Кульженко М.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21.Малиш Т.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22.Семенюк І.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23.Слісарчук І.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24.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Стеренчук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О.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25. Третяк В.</a:t>
            </a:r>
          </a:p>
        </p:txBody>
      </p:sp>
    </p:spTree>
    <p:extLst>
      <p:ext uri="{BB962C8B-B14F-4D97-AF65-F5344CB8AC3E}">
        <p14:creationId xmlns:p14="http://schemas.microsoft.com/office/powerpoint/2010/main" val="3480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7784" y="0"/>
            <a:ext cx="765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Графік та тематика засідань гуртка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71050"/>
              </p:ext>
            </p:extLst>
          </p:nvPr>
        </p:nvGraphicFramePr>
        <p:xfrm>
          <a:off x="1115615" y="692695"/>
          <a:ext cx="7272808" cy="6165163"/>
        </p:xfrm>
        <a:graphic>
          <a:graphicData uri="http://schemas.openxmlformats.org/drawingml/2006/table">
            <a:tbl>
              <a:tblPr firstRow="1" bandRow="1"/>
              <a:tblGrid>
                <a:gridCol w="360041">
                  <a:extLst>
                    <a:ext uri="{9D8B030D-6E8A-4147-A177-3AD203B41FA5}">
                      <a16:colId xmlns:a16="http://schemas.microsoft.com/office/drawing/2014/main" val="265618558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5636605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8469245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3082005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172873635"/>
                    </a:ext>
                  </a:extLst>
                </a:gridCol>
              </a:tblGrid>
              <a:tr h="577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67" marR="30967" marT="15483" marB="154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Тема, що розглядається  на науковому гуртку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67" marR="30967" marT="15483" marB="154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проведення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67" marR="30967" marT="15483" marB="154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 прове-дення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67" marR="30967" marT="15483" marB="154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67" marR="30967" marT="15483" marB="154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661945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Обговорення тематики доповідей  наукового гуртка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10.02.2022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462269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Сучасні геодезичні прилади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17.02.2022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19386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застосування геодезії в сучасному світі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24.02.2022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022769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Мобільні технології на службі лісового господарства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3.03.2022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29654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Особливості лісового кадастру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10.03.2022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425457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Олександр Вікторович Трембачов – відомий український картограф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137960"/>
                  </a:ext>
                </a:extLst>
              </a:tr>
              <a:tr h="27336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Історія розвитку геодезичних приладів.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098141"/>
                  </a:ext>
                </a:extLst>
              </a:tr>
              <a:tr h="291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Будова 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електронних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геодезичних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приладів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637901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Геодезичні роботи при організації  території держлісгоспу та підготовці до лісотаксаційних робіт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Л.П. та староста гуртка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48757"/>
                  </a:ext>
                </a:extLst>
              </a:tr>
              <a:tr h="542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Підведення підсумків роботи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гуртка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к.6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дистанційно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гуртка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Рафальська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Л.П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25" marR="23225" marT="3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30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2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поточний навчальний рік було проведено 9 засідань за графіком та тематикою, затвердженими на засіданні гуртка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45" y="1298914"/>
            <a:ext cx="7223787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65126"/>
            <a:ext cx="7327726" cy="1818478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Виступи й опублікування тез конференцій: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виступи студентів у вигляді тез конференцій розміщені на сайтах навчальних закладів-організаторів конференцій  та опубліковані у збірнику наукових праць: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Рафальська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Л.П.,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Подлєсний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М.О. Лісомеліоративна роль насаджень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дуба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пухнастого. Виклики сучасного землеустрою: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дигіталізація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, технологічні зміни та економічні трансформації : матеріали Міжнародної науково-практичної конференція (Київ, 16-17 вересня 2021 р.). – К.: НУБіП України, 2021. – С. 67-70.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URL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nubip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edu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ua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sites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default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files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257/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zbirnik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tez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konferenciyi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nubip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ukrayini</a:t>
            </a:r>
            <a:r>
              <a:rPr lang="uk-UA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_16.09.2021.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pdf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КИЇВ - 2014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40261"/>
              </p:ext>
            </p:extLst>
          </p:nvPr>
        </p:nvGraphicFramePr>
        <p:xfrm>
          <a:off x="2339752" y="2276872"/>
          <a:ext cx="4783462" cy="4351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17354">
                  <a:extLst>
                    <a:ext uri="{9D8B030D-6E8A-4147-A177-3AD203B41FA5}">
                      <a16:colId xmlns:a16="http://schemas.microsoft.com/office/drawing/2014/main" val="1810903500"/>
                    </a:ext>
                  </a:extLst>
                </a:gridCol>
                <a:gridCol w="1966108">
                  <a:extLst>
                    <a:ext uri="{9D8B030D-6E8A-4147-A177-3AD203B41FA5}">
                      <a16:colId xmlns:a16="http://schemas.microsoft.com/office/drawing/2014/main" val="300209189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тез, матеріалів доповідей членів гуртка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5276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статей, опублікованих членами гуртка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32171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статей членів гуртка, опублікованих у фахових виданнях, у т.ч. у співавторстві з керівником гуртка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05329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патентів на корисну модель або винахід, отриманих членами гуртка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53199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Виступів студентів-учасників гуртка в семінарах, конференціях тощо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273791"/>
                  </a:ext>
                </a:extLst>
              </a:tr>
              <a:tr h="791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студентів- учасників гуртка у виставках, форумах, фестивалях ( вказати кількість нагород, грамот, дипломів переможців)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659633"/>
                  </a:ext>
                </a:extLst>
              </a:tr>
              <a:tr h="988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студентів - учасників гуртка в Міжнародних та Всеукраїнських наукових студентських олімпіадах, Всеукраїнському конкурсі студентських наукових робіт (вказати кількість призів, грамот, дипломів)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704841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забезпечення діяльності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-сторінки гуртка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nubip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node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/25574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52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5" y="260648"/>
            <a:ext cx="7848873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засіданнях гуртка було досліджено: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547663" y="1403648"/>
            <a:ext cx="7416825" cy="5337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геодезичних робіт при проведенні лісовпорядкування;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рактичне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геодезії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перманентних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і досягнення відомих українських геодезистів і картографів;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Будову та принцип роботи сучасних електронних геодезичних інструментів.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6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468</Template>
  <TotalTime>657</TotalTime>
  <Words>781</Words>
  <Application>Microsoft Office PowerPoint</Application>
  <PresentationFormat>Экран 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468</vt:lpstr>
      <vt:lpstr>НАЦІОНАЛЬНИЙ УНІВЕРСИТЕТ БІОРЕСУРСІВ І ПРИРОДОКОРИСТУВАННЯ УКРАЇНИ</vt:lpstr>
      <vt:lpstr>Презентация PowerPoint</vt:lpstr>
      <vt:lpstr>Презентация PowerPoint</vt:lpstr>
      <vt:lpstr>Презентация PowerPoint</vt:lpstr>
      <vt:lpstr>У 2021-2022 навчальному році приймали участь у роботі гуртка 25 студентів</vt:lpstr>
      <vt:lpstr>Презентация PowerPoint</vt:lpstr>
      <vt:lpstr>Презентация PowerPoint</vt:lpstr>
      <vt:lpstr>Виступи й опублікування тез конференцій: виступи студентів у вигляді тез конференцій розміщені на сайтах навчальних закладів-організаторів конференцій  та опубліковані у збірнику наукових праць: Рафальська Л.П., Подлєсний М.О. Лісомеліоративна роль насаджень дуба пухнастого. Виклики сучасного землеустрою: дигіталізація, технологічні зміни та економічні трансформації : матеріали Міжнародної науково-практичної конференція (Київ, 16-17 вересня 2021 р.). – К.: НУБіП України, 2021. – С. 67-70. URL:https://nubip.edu.ua/sites/default/files/u257/zbirnik_tez_konferenciyi_nubip_ukrayini_16.09.2021.pdf  </vt:lpstr>
      <vt:lpstr>На засіданнях гуртка було досліджено:</vt:lpstr>
      <vt:lpstr>Презентация PowerPoint</vt:lpstr>
      <vt:lpstr>Презентация PowerPoint</vt:lpstr>
      <vt:lpstr>Поглиблене вивчення сучасних геодезичних інструментів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</dc:title>
  <dc:creator>1</dc:creator>
  <cp:lastModifiedBy>Оксана</cp:lastModifiedBy>
  <cp:revision>80</cp:revision>
  <dcterms:created xsi:type="dcterms:W3CDTF">2014-05-05T15:58:37Z</dcterms:created>
  <dcterms:modified xsi:type="dcterms:W3CDTF">2022-05-02T09:54:41Z</dcterms:modified>
</cp:coreProperties>
</file>