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7" r:id="rId7"/>
    <p:sldId id="260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15850" TargetMode="External"/><Relationship Id="rId2" Type="http://schemas.openxmlformats.org/officeDocument/2006/relationships/hyperlink" Target="https://nubip.edu.ua/node/1154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bip.edu.ua/node/125954" TargetMode="External"/><Relationship Id="rId5" Type="http://schemas.openxmlformats.org/officeDocument/2006/relationships/hyperlink" Target="https://nubip.edu.ua/node/123874" TargetMode="External"/><Relationship Id="rId4" Type="http://schemas.openxmlformats.org/officeDocument/2006/relationships/hyperlink" Target="https://nubip.edu.ua/node/1168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node/760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ubip.edu.ua/node/126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6DD35-1F48-1DBB-48BD-5DBAFADF2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1224" y="1979727"/>
            <a:ext cx="11017188" cy="1378657"/>
          </a:xfrm>
        </p:spPr>
        <p:txBody>
          <a:bodyPr/>
          <a:lstStyle/>
          <a:p>
            <a:pPr algn="ctr"/>
            <a:r>
              <a:rPr lang="uk-UA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Науково-практично–світоглядний</a:t>
            </a:r>
            <a:br>
              <a:rPr lang="uk-UA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гурток «</a:t>
            </a:r>
            <a:r>
              <a:rPr lang="uk-UA" sz="4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МедіаТОР</a:t>
            </a:r>
            <a:r>
              <a:rPr lang="uk-UA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A023CC0-D915-C718-B988-83BC397EC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3900" b="1" dirty="0">
                <a:latin typeface="Arial" panose="020B0604020202020204" pitchFamily="34" charset="0"/>
                <a:cs typeface="Arial" panose="020B0604020202020204" pitchFamily="34" charset="0"/>
              </a:rPr>
              <a:t> про роботу </a:t>
            </a:r>
          </a:p>
          <a:p>
            <a:pPr algn="ctr"/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2022/2023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endParaRPr lang="ru-RU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514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6857F-2F4B-304F-A791-70C1D50B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688608" cy="167196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Керівники гуртка</a:t>
            </a:r>
            <a:br>
              <a:rPr lang="uk-UA" b="1" dirty="0"/>
            </a:br>
            <a:r>
              <a:rPr lang="uk-UA" dirty="0"/>
              <a:t>	</a:t>
            </a:r>
            <a:r>
              <a:rPr lang="ru-RU" sz="2200" dirty="0"/>
              <a:t>Данько-</a:t>
            </a:r>
            <a:r>
              <a:rPr lang="ru-RU" sz="2200" dirty="0" err="1"/>
              <a:t>Сліпцова</a:t>
            </a:r>
            <a:r>
              <a:rPr lang="ru-RU" sz="2200" dirty="0"/>
              <a:t>         	   			Адамчук    </a:t>
            </a:r>
            <a:br>
              <a:rPr lang="ru-RU" sz="2200" dirty="0"/>
            </a:br>
            <a:r>
              <a:rPr lang="ru-RU" sz="2200" dirty="0"/>
              <a:t>	Анна </a:t>
            </a:r>
            <a:r>
              <a:rPr lang="ru-RU" sz="2200" dirty="0" err="1"/>
              <a:t>Анатоліївна</a:t>
            </a:r>
            <a:r>
              <a:rPr lang="ru-RU" sz="2200" dirty="0"/>
              <a:t>,    	           		</a:t>
            </a:r>
            <a:r>
              <a:rPr lang="ru-RU" sz="2200" dirty="0" err="1"/>
              <a:t>Наталія</a:t>
            </a:r>
            <a:r>
              <a:rPr lang="ru-RU" sz="2200" dirty="0"/>
              <a:t> </a:t>
            </a:r>
            <a:r>
              <a:rPr lang="ru-RU" sz="2200" dirty="0" err="1"/>
              <a:t>Василівна</a:t>
            </a:r>
            <a:r>
              <a:rPr lang="ru-RU" sz="2200" dirty="0"/>
              <a:t>, </a:t>
            </a:r>
            <a:br>
              <a:rPr lang="ru-RU" sz="2200" dirty="0"/>
            </a:br>
            <a:r>
              <a:rPr lang="ru-RU" sz="2200" dirty="0"/>
              <a:t>	доцент, канд. </a:t>
            </a:r>
            <a:r>
              <a:rPr lang="ru-RU" sz="2200" dirty="0" err="1"/>
              <a:t>політичних</a:t>
            </a:r>
            <a:r>
              <a:rPr lang="ru-RU" sz="2200" dirty="0"/>
              <a:t> наук	     	доцент, канд. </a:t>
            </a:r>
            <a:r>
              <a:rPr lang="ru-RU" sz="2200" dirty="0" err="1"/>
              <a:t>філолічних</a:t>
            </a:r>
            <a:r>
              <a:rPr lang="ru-RU" sz="2200" dirty="0"/>
              <a:t> наук</a:t>
            </a:r>
            <a:endParaRPr lang="uk-UA" sz="22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993CD33-8D34-B49F-C890-712E8B9661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1193" y="2577838"/>
            <a:ext cx="2587624" cy="3881437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49A05EA-7614-E10A-7F83-CB01CCDD1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8240" y="2577837"/>
            <a:ext cx="2455638" cy="3881437"/>
          </a:xfrm>
        </p:spPr>
      </p:pic>
    </p:spTree>
    <p:extLst>
      <p:ext uri="{BB962C8B-B14F-4D97-AF65-F5344CB8AC3E}">
        <p14:creationId xmlns:p14="http://schemas.microsoft.com/office/powerpoint/2010/main" val="326368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999CC-4C54-04A0-A674-99D77754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6" y="1177771"/>
            <a:ext cx="8596668" cy="2399930"/>
          </a:xfrm>
        </p:spPr>
        <p:txBody>
          <a:bodyPr>
            <a:noAutofit/>
          </a:bodyPr>
          <a:lstStyle/>
          <a:p>
            <a:r>
              <a:rPr lang="uk-UA" sz="2800" b="1" dirty="0"/>
              <a:t>Мета</a:t>
            </a:r>
            <a:r>
              <a:rPr lang="uk-UA" sz="2800" dirty="0"/>
              <a:t> гуртка - розкривати особливості висвітлення різнопланових тем у медіа; допомогти студентам визначитися із спеціалізацією своєї майбутньої журналістської діяльності; розширювати світогляд гуртківців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613B01-8021-1D5E-F10A-8B2575E0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6" y="3429000"/>
            <a:ext cx="8596668" cy="2179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2600" dirty="0"/>
              <a:t>Під час зустрічей з гостями гуртка студенти розвивають свої навички комунікації, вміння ставити питання і готувати різножанрові матеріали за підсумками зустрічей (у контексті вивчення окремих дисциплін: «Аудіовізуальне виробництво», «Радіожурналістика», «Конвергентні медіа» та ін.)</a:t>
            </a:r>
          </a:p>
        </p:txBody>
      </p:sp>
    </p:spTree>
    <p:extLst>
      <p:ext uri="{BB962C8B-B14F-4D97-AF65-F5344CB8AC3E}">
        <p14:creationId xmlns:p14="http://schemas.microsoft.com/office/powerpoint/2010/main" val="385047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D8FA2-3CAC-69FE-3F61-65A075A9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8" y="1017973"/>
            <a:ext cx="8946060" cy="5640280"/>
          </a:xfrm>
        </p:spPr>
        <p:txBody>
          <a:bodyPr>
            <a:normAutofit fontScale="90000"/>
          </a:bodyPr>
          <a:lstStyle/>
          <a:p>
            <a:r>
              <a:rPr lang="uk-UA" b="1" cap="all" dirty="0"/>
              <a:t>Завданням</a:t>
            </a:r>
            <a:r>
              <a:rPr lang="uk-UA" b="1" dirty="0"/>
              <a:t> </a:t>
            </a:r>
            <a:r>
              <a:rPr lang="uk-UA" dirty="0"/>
              <a:t>гуртка є формування у студентів патріотично-плюралістичного світогляду. Ми організовуємо зустрічі з людьми, які змінюють країну і світ. Це не представники шоу-бізнесу, про наших експертів не так часто пишуть у ЗМІ, але їх шанують у своїх колах, бо саме вони - те патріотично-прагматичне ядро українців, які роблять свою справу щодня і мотивують суспільство до позитивних змін.</a:t>
            </a:r>
          </a:p>
        </p:txBody>
      </p:sp>
    </p:spTree>
    <p:extLst>
      <p:ext uri="{BB962C8B-B14F-4D97-AF65-F5344CB8AC3E}">
        <p14:creationId xmlns:p14="http://schemas.microsoft.com/office/powerpoint/2010/main" val="313138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F9A28-DEF7-0987-72FC-5F1BF1CE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98" y="130206"/>
            <a:ext cx="8596668" cy="677662"/>
          </a:xfrm>
        </p:spPr>
        <p:txBody>
          <a:bodyPr/>
          <a:lstStyle/>
          <a:p>
            <a:r>
              <a:rPr lang="uk-UA" dirty="0"/>
              <a:t>Серед гостей гуртка: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D33E95-2753-EFC3-BAF0-400F030D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99" y="736847"/>
            <a:ext cx="10295467" cy="612115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військовий журналіст «Громадського телебачення» </a:t>
            </a:r>
            <a:r>
              <a:rPr lang="uk-UA" b="1" dirty="0"/>
              <a:t>Тарас Деркач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dirty="0"/>
              <a:t>	«Особливості роботи журналіста в зоні бойових дій» (30.09.2022)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dirty="0"/>
              <a:t>	</a:t>
            </a:r>
            <a:r>
              <a:rPr lang="en-US" dirty="0">
                <a:hlinkClick r:id="rId2"/>
              </a:rPr>
              <a:t>https://nubip.edu.ua/node/115460</a:t>
            </a:r>
            <a:endParaRPr lang="uk-UA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волонтерка, організаторка </a:t>
            </a:r>
            <a:r>
              <a:rPr lang="uk-UA" dirty="0" err="1"/>
              <a:t>весіль</a:t>
            </a:r>
            <a:r>
              <a:rPr lang="uk-UA" dirty="0"/>
              <a:t> для військових </a:t>
            </a:r>
            <a:r>
              <a:rPr lang="uk-UA" b="1" dirty="0"/>
              <a:t>Олена Ярошенко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dirty="0"/>
              <a:t>«Кохання перемагає війну» (14.10.2022)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dirty="0"/>
              <a:t>	</a:t>
            </a:r>
            <a:r>
              <a:rPr lang="en-US" dirty="0">
                <a:hlinkClick r:id="rId3"/>
              </a:rPr>
              <a:t>https://nubip.edu.ua/node/115850</a:t>
            </a:r>
            <a:endParaRPr lang="uk-UA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фотокореспондентка </a:t>
            </a:r>
            <a:r>
              <a:rPr lang="uk-UA" b="1" dirty="0"/>
              <a:t>Ольга Йовенко 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dirty="0"/>
              <a:t>«Репортажна зйомка під час культурно-мистецьких заходів» (05.11.2022)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dirty="0"/>
              <a:t> 	</a:t>
            </a:r>
            <a:r>
              <a:rPr lang="en-US" dirty="0">
                <a:hlinkClick r:id="rId4"/>
              </a:rPr>
              <a:t>https://nubip.edu.ua/node/116832</a:t>
            </a:r>
            <a:endParaRPr lang="uk-UA" dirty="0"/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співзасновник ВІКІМЕДІЇ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Юрій 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Пероганич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Вікіпедія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це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паркан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якому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може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писати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будь-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хто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й будь-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що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(17.02.2023)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https://nubip.edu.ua/node/115460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засновник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проєкту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UA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Олексій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Балюра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90C226"/>
              </a:buClr>
              <a:buNone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«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Романтичний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період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створення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українського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інтернету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(17.03.2023)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/>
              </a:rPr>
              <a:t>https://nubip.edu.ua/node/123874</a:t>
            </a:r>
            <a:endParaRPr kumimoji="0" lang="uk-UA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buClr>
                <a:srgbClr val="90C226"/>
              </a:buClr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Журналістка радіо «Промінь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блогерка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Тетяна Кононенко </a:t>
            </a: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rgbClr val="90C226"/>
              </a:buClr>
              <a:buNone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«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варто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прагнути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ідеальної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якості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варто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просто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почати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блог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(13.04.2023)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6"/>
              </a:rPr>
              <a:t>https://nubip.edu.ua/node/125954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/>
          </a:p>
          <a:p>
            <a:pPr marL="0" indent="0">
              <a:spcBef>
                <a:spcPts val="0"/>
              </a:spcBef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0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C030-8700-CD67-4DEB-812F5145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Гуртківці </a:t>
            </a:r>
            <a:r>
              <a:rPr lang="ru-RU" sz="2400" dirty="0" err="1"/>
              <a:t>беруть</a:t>
            </a:r>
            <a:r>
              <a:rPr lang="ru-RU" sz="2400" dirty="0"/>
              <a:t> </a:t>
            </a:r>
            <a:r>
              <a:rPr lang="ru-RU" sz="2400" dirty="0" err="1"/>
              <a:t>активну</a:t>
            </a:r>
            <a:r>
              <a:rPr lang="ru-RU" sz="2400" dirty="0"/>
              <a:t> участь у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/>
              <a:t>проєктах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у </a:t>
            </a:r>
            <a:r>
              <a:rPr lang="ru-RU" sz="2400" dirty="0" err="1"/>
              <a:t>благодійній</a:t>
            </a:r>
            <a:r>
              <a:rPr lang="ru-RU" sz="2400" dirty="0"/>
              <a:t> </a:t>
            </a:r>
            <a:r>
              <a:rPr lang="ru-RU" sz="2400" dirty="0" err="1"/>
              <a:t>акції</a:t>
            </a:r>
            <a:r>
              <a:rPr lang="ru-RU" sz="2400" dirty="0"/>
              <a:t> «</a:t>
            </a:r>
            <a:r>
              <a:rPr lang="ru-RU" sz="2400" dirty="0" err="1"/>
              <a:t>Чарівники</a:t>
            </a:r>
            <a:r>
              <a:rPr lang="ru-RU" sz="2400" dirty="0"/>
              <a:t>» (</a:t>
            </a:r>
            <a:r>
              <a:rPr lang="ru-RU" sz="2400" dirty="0" err="1"/>
              <a:t>підготували</a:t>
            </a:r>
            <a:r>
              <a:rPr lang="ru-RU" sz="2400" dirty="0"/>
              <a:t> </a:t>
            </a:r>
            <a:r>
              <a:rPr lang="ru-RU" sz="2400" dirty="0" err="1"/>
              <a:t>подарунки</a:t>
            </a:r>
            <a:r>
              <a:rPr lang="ru-RU" sz="2400" dirty="0"/>
              <a:t> до Дня Св. </a:t>
            </a:r>
            <a:r>
              <a:rPr lang="ru-RU" sz="2400" dirty="0" err="1"/>
              <a:t>Миколая</a:t>
            </a:r>
            <a:r>
              <a:rPr lang="ru-RU" sz="2400" dirty="0"/>
              <a:t> </a:t>
            </a:r>
            <a:r>
              <a:rPr lang="ru-RU" sz="2400" dirty="0" err="1"/>
              <a:t>дітям</a:t>
            </a:r>
            <a:r>
              <a:rPr lang="ru-RU" sz="2400" dirty="0"/>
              <a:t> </a:t>
            </a:r>
            <a:r>
              <a:rPr lang="ru-RU" sz="2400" dirty="0" err="1"/>
              <a:t>загиблих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).</a:t>
            </a:r>
            <a:endParaRPr lang="uk-UA" sz="24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3B08CB3-8A18-2C5F-1392-3C2ABC52B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335" y="2568961"/>
            <a:ext cx="3881437" cy="3881437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16EBABE-1217-8CC6-B656-29B88351C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5794" y="2366963"/>
            <a:ext cx="320482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ED5F-66C3-AA84-8A50-50AA19DD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46951"/>
            <a:ext cx="8596668" cy="872971"/>
          </a:xfrm>
        </p:spPr>
        <p:txBody>
          <a:bodyPr/>
          <a:lstStyle/>
          <a:p>
            <a:r>
              <a:rPr lang="uk-UA" dirty="0"/>
              <a:t>Гуртківці  - призери конкурсів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96F4CC-61E4-E9FF-EAC2-1936D17D9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 err="1"/>
              <a:t>Загоруй</a:t>
            </a:r>
            <a:r>
              <a:rPr lang="uk-UA" sz="2400" b="1" dirty="0"/>
              <a:t> Анастасія</a:t>
            </a:r>
            <a:r>
              <a:rPr lang="uk-UA" sz="2400" dirty="0"/>
              <a:t>, студентка 2 курсу - призер ІІ туру Всеукраїнського конкурсу студентських наукових робіт з галузей знань і спеціальностей зі спеціальності 061 «Журналістика» (диплом </a:t>
            </a:r>
            <a:r>
              <a:rPr lang="en-US" sz="2400" dirty="0"/>
              <a:t>III c</a:t>
            </a:r>
            <a:r>
              <a:rPr lang="uk-UA" sz="2400" dirty="0" err="1"/>
              <a:t>тупеня</a:t>
            </a:r>
            <a:r>
              <a:rPr lang="uk-UA" sz="2400" dirty="0"/>
              <a:t>) </a:t>
            </a:r>
          </a:p>
          <a:p>
            <a:pPr marL="0" indent="0">
              <a:buNone/>
            </a:pPr>
            <a:r>
              <a:rPr lang="uk-UA" sz="2400" dirty="0"/>
              <a:t>Тема наукової роботи «ХУДОЖНІЙ  РЕПОРТАЖ В  УМОВАХ  РОСІЙСЬКО-УКРАЇНСЬКОЇ  ВІЙНИ: СПЕЦИФІКА СТВОРЕННЯ ТА МЕДІЙНОЇ РЕПРЕЗЕНТАЦІЇ</a:t>
            </a:r>
          </a:p>
          <a:p>
            <a:pPr marL="0" indent="0">
              <a:buNone/>
            </a:pPr>
            <a:r>
              <a:rPr lang="uk-UA" sz="2400" dirty="0"/>
              <a:t>(на прикладі видання "</a:t>
            </a:r>
            <a:r>
              <a:rPr lang="en-US" sz="2400" dirty="0"/>
              <a:t>REPORTERS")</a:t>
            </a:r>
            <a:r>
              <a:rPr lang="uk-UA" sz="2400" dirty="0"/>
              <a:t>» </a:t>
            </a:r>
          </a:p>
          <a:p>
            <a:r>
              <a:rPr lang="en-US" sz="2800" dirty="0">
                <a:hlinkClick r:id="rId2"/>
              </a:rPr>
              <a:t>https://nubip.edu.ua/node/76060</a:t>
            </a:r>
            <a:endParaRPr lang="uk-UA" sz="2800" dirty="0"/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88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4A830-05E3-BE61-36C1-1F54329B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96048" cy="1320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ПЛАНАМ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гуртка</a:t>
            </a:r>
            <a:r>
              <a:rPr lang="ru-RU" sz="2400" dirty="0"/>
              <a:t> «</a:t>
            </a:r>
            <a:r>
              <a:rPr lang="ru-RU" sz="2400" dirty="0" err="1"/>
              <a:t>МедіаТОР</a:t>
            </a:r>
            <a:r>
              <a:rPr lang="ru-RU" sz="2400" dirty="0"/>
              <a:t>» на </a:t>
            </a:r>
            <a:r>
              <a:rPr lang="ru-RU" sz="2400" dirty="0" err="1"/>
              <a:t>наступний</a:t>
            </a:r>
            <a:r>
              <a:rPr lang="ru-RU" sz="2400" dirty="0"/>
              <a:t> </a:t>
            </a:r>
            <a:r>
              <a:rPr lang="ru-RU" sz="2400" dirty="0" err="1"/>
              <a:t>навчальний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присвячене</a:t>
            </a:r>
            <a:r>
              <a:rPr lang="ru-RU" sz="2400" dirty="0"/>
              <a:t> </a:t>
            </a:r>
            <a:r>
              <a:rPr lang="ru-RU" sz="2400" dirty="0" err="1"/>
              <a:t>окреме</a:t>
            </a:r>
            <a:r>
              <a:rPr lang="ru-RU" sz="2400" dirty="0"/>
              <a:t> </a:t>
            </a:r>
            <a:r>
              <a:rPr lang="ru-RU" sz="2400" dirty="0" err="1"/>
              <a:t>заняття</a:t>
            </a:r>
            <a:r>
              <a:rPr lang="ru-RU" sz="2400" dirty="0"/>
              <a:t> (27.04.2023)</a:t>
            </a:r>
            <a:br>
              <a:rPr lang="ru-RU" sz="2400" dirty="0"/>
            </a:br>
            <a:r>
              <a:rPr lang="en-US" sz="2400" dirty="0">
                <a:solidFill>
                  <a:schemeClr val="tx1"/>
                </a:solidFill>
                <a:hlinkClick r:id="rId2"/>
              </a:rPr>
              <a:t>https://nubip.edu.ua/node/126987</a:t>
            </a:r>
            <a:br>
              <a:rPr lang="uk-UA" sz="2400" dirty="0">
                <a:solidFill>
                  <a:schemeClr val="tx1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D002990-7231-D3DE-1EF9-059374DC4E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7087" y="2073416"/>
            <a:ext cx="4183062" cy="3137296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B63EE2B-DD0D-F498-79C0-A9C8BD546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8732" y="3007778"/>
            <a:ext cx="4184650" cy="3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69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505</Words>
  <Application>Microsoft Office PowerPoint</Application>
  <PresentationFormat>Широкий екран</PresentationFormat>
  <Paragraphs>36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Науково-практично–світоглядний гурток «МедіаТОР»</vt:lpstr>
      <vt:lpstr>Керівники гуртка  Данько-Сліпцова                Адамчук      Анна Анатоліївна,                  Наталія Василівна,   доцент, канд. політичних наук       доцент, канд. філолічних наук</vt:lpstr>
      <vt:lpstr>Мета гуртка - розкривати особливості висвітлення різнопланових тем у медіа; допомогти студентам визначитися із спеціалізацією своєї майбутньої журналістської діяльності; розширювати світогляд гуртківців</vt:lpstr>
      <vt:lpstr>Завданням гуртка є формування у студентів патріотично-плюралістичного світогляду. Ми організовуємо зустрічі з людьми, які змінюють країну і світ. Це не представники шоу-бізнесу, про наших експертів не так часто пишуть у ЗМІ, але їх шанують у своїх колах, бо саме вони - те патріотично-прагматичне ядро українців, які роблять свою справу щодня і мотивують суспільство до позитивних змін.</vt:lpstr>
      <vt:lpstr>Серед гостей гуртка:</vt:lpstr>
      <vt:lpstr>Гуртківці беруть активну участь у соціальних проєктах, зокрема у благодійній акції «Чарівники» (підготували подарунки до Дня Св. Миколая дітям загиблих військових).</vt:lpstr>
      <vt:lpstr>Гуртківці  - призери конкурсів</vt:lpstr>
      <vt:lpstr>ПЛАНАМ роботи гуртка «МедіаТОР» на наступний навчальний рік було присвячене окреме заняття (27.04.2023) https://nubip.edu.ua/node/126987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Natalya Adamchuk</dc:creator>
  <cp:lastModifiedBy>Natalya Adamchuk</cp:lastModifiedBy>
  <cp:revision>6</cp:revision>
  <dcterms:created xsi:type="dcterms:W3CDTF">2023-04-20T08:14:03Z</dcterms:created>
  <dcterms:modified xsi:type="dcterms:W3CDTF">2023-10-03T13:13:08Z</dcterms:modified>
</cp:coreProperties>
</file>