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69C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626489-FD4A-47F4-89F4-EDE17D7CEE7E}" type="doc">
      <dgm:prSet loTypeId="urn:microsoft.com/office/officeart/2005/8/layout/arrow2" loCatId="process" qsTypeId="urn:microsoft.com/office/officeart/2005/8/quickstyle/3d4" qsCatId="3D" csTypeId="urn:microsoft.com/office/officeart/2005/8/colors/accent5_2" csCatId="accent5" phldr="1"/>
      <dgm:spPr/>
    </dgm:pt>
    <dgm:pt modelId="{6B079EDC-D46F-4FC5-A181-FD14BE44E1DC}">
      <dgm:prSet phldrT="[Текст]" custT="1"/>
      <dgm:spPr/>
      <dgm:t>
        <a:bodyPr/>
        <a:lstStyle/>
        <a:p>
          <a:r>
            <a:rPr lang="en-US" sz="1800" dirty="0"/>
            <a:t>Elementary </a:t>
          </a:r>
          <a:endParaRPr lang="uk-UA" sz="1800" dirty="0"/>
        </a:p>
      </dgm:t>
    </dgm:pt>
    <dgm:pt modelId="{C4E774A0-D1B0-4EB3-B476-80979D6813A3}" type="parTrans" cxnId="{1D7C3DCC-222E-4B81-B478-8D28372E5C26}">
      <dgm:prSet/>
      <dgm:spPr/>
      <dgm:t>
        <a:bodyPr/>
        <a:lstStyle/>
        <a:p>
          <a:endParaRPr lang="uk-UA"/>
        </a:p>
      </dgm:t>
    </dgm:pt>
    <dgm:pt modelId="{0FA319A2-7B9B-4963-8229-BF6EF027DF3B}" type="sibTrans" cxnId="{1D7C3DCC-222E-4B81-B478-8D28372E5C26}">
      <dgm:prSet/>
      <dgm:spPr/>
      <dgm:t>
        <a:bodyPr/>
        <a:lstStyle/>
        <a:p>
          <a:endParaRPr lang="uk-UA"/>
        </a:p>
      </dgm:t>
    </dgm:pt>
    <dgm:pt modelId="{055D0D00-D872-43A9-918F-2A3FEBF02547}">
      <dgm:prSet phldrT="[Текст]" custT="1"/>
      <dgm:spPr/>
      <dgm:t>
        <a:bodyPr/>
        <a:lstStyle/>
        <a:p>
          <a:r>
            <a:rPr lang="en-US" sz="1800" dirty="0"/>
            <a:t>Pre-intermediate</a:t>
          </a:r>
          <a:endParaRPr lang="uk-UA" sz="1800" dirty="0"/>
        </a:p>
      </dgm:t>
    </dgm:pt>
    <dgm:pt modelId="{C9470E5D-2807-40BE-801F-A01F60D0B595}" type="parTrans" cxnId="{F0DAE9B1-7A8C-43E1-B5AB-6FC6CA603550}">
      <dgm:prSet/>
      <dgm:spPr/>
      <dgm:t>
        <a:bodyPr/>
        <a:lstStyle/>
        <a:p>
          <a:endParaRPr lang="uk-UA"/>
        </a:p>
      </dgm:t>
    </dgm:pt>
    <dgm:pt modelId="{1607298A-20A7-4BDB-93C5-77E9C7B15EAB}" type="sibTrans" cxnId="{F0DAE9B1-7A8C-43E1-B5AB-6FC6CA603550}">
      <dgm:prSet/>
      <dgm:spPr/>
      <dgm:t>
        <a:bodyPr/>
        <a:lstStyle/>
        <a:p>
          <a:endParaRPr lang="uk-UA"/>
        </a:p>
      </dgm:t>
    </dgm:pt>
    <dgm:pt modelId="{EB586686-ED36-405C-8FBB-F9A6655AC64E}">
      <dgm:prSet phldrT="[Текст]" custT="1"/>
      <dgm:spPr/>
      <dgm:t>
        <a:bodyPr/>
        <a:lstStyle/>
        <a:p>
          <a:r>
            <a:rPr lang="en-US" sz="1800" dirty="0"/>
            <a:t>Upper-intermediate</a:t>
          </a:r>
          <a:endParaRPr lang="uk-UA" sz="1800" dirty="0"/>
        </a:p>
      </dgm:t>
    </dgm:pt>
    <dgm:pt modelId="{6F142F2F-702F-42E6-883C-97B8D11922B0}" type="parTrans" cxnId="{C9261152-EAB5-4EE4-8EA6-E28CBD3BE364}">
      <dgm:prSet/>
      <dgm:spPr/>
      <dgm:t>
        <a:bodyPr/>
        <a:lstStyle/>
        <a:p>
          <a:endParaRPr lang="uk-UA"/>
        </a:p>
      </dgm:t>
    </dgm:pt>
    <dgm:pt modelId="{DA1B163C-0C95-4A51-9C26-0BC8DE069A5E}" type="sibTrans" cxnId="{C9261152-EAB5-4EE4-8EA6-E28CBD3BE364}">
      <dgm:prSet/>
      <dgm:spPr/>
      <dgm:t>
        <a:bodyPr/>
        <a:lstStyle/>
        <a:p>
          <a:endParaRPr lang="uk-UA"/>
        </a:p>
      </dgm:t>
    </dgm:pt>
    <dgm:pt modelId="{2DC37501-BEBE-4AB9-B911-066F3EB2D286}">
      <dgm:prSet phldrT="[Текст]" custT="1"/>
      <dgm:spPr/>
      <dgm:t>
        <a:bodyPr/>
        <a:lstStyle/>
        <a:p>
          <a:r>
            <a:rPr lang="en-US" sz="1800" dirty="0"/>
            <a:t>Intermediate</a:t>
          </a:r>
          <a:endParaRPr lang="uk-UA" sz="1800" dirty="0"/>
        </a:p>
      </dgm:t>
    </dgm:pt>
    <dgm:pt modelId="{963A54BF-5C2B-4F6C-BE81-B2FDD8FA2254}" type="parTrans" cxnId="{572EB46B-D165-4190-80B2-BBCADB9A6A55}">
      <dgm:prSet/>
      <dgm:spPr/>
      <dgm:t>
        <a:bodyPr/>
        <a:lstStyle/>
        <a:p>
          <a:endParaRPr lang="uk-UA"/>
        </a:p>
      </dgm:t>
    </dgm:pt>
    <dgm:pt modelId="{97AEF07C-5B23-463C-A641-430468AFEF0E}" type="sibTrans" cxnId="{572EB46B-D165-4190-80B2-BBCADB9A6A55}">
      <dgm:prSet/>
      <dgm:spPr/>
      <dgm:t>
        <a:bodyPr/>
        <a:lstStyle/>
        <a:p>
          <a:endParaRPr lang="uk-UA"/>
        </a:p>
      </dgm:t>
    </dgm:pt>
    <dgm:pt modelId="{5918FEF5-0444-4B13-AE97-59DE7569A706}" type="pres">
      <dgm:prSet presAssocID="{0A626489-FD4A-47F4-89F4-EDE17D7CEE7E}" presName="arrowDiagram" presStyleCnt="0">
        <dgm:presLayoutVars>
          <dgm:chMax val="5"/>
          <dgm:dir/>
          <dgm:resizeHandles val="exact"/>
        </dgm:presLayoutVars>
      </dgm:prSet>
      <dgm:spPr/>
    </dgm:pt>
    <dgm:pt modelId="{DB063ECF-6A47-4C14-A2FD-15750C0371FC}" type="pres">
      <dgm:prSet presAssocID="{0A626489-FD4A-47F4-89F4-EDE17D7CEE7E}" presName="arrow" presStyleLbl="bgShp" presStyleIdx="0" presStyleCnt="1"/>
      <dgm:spPr/>
    </dgm:pt>
    <dgm:pt modelId="{17C37AF8-248C-4E8F-95CE-322BFF54388E}" type="pres">
      <dgm:prSet presAssocID="{0A626489-FD4A-47F4-89F4-EDE17D7CEE7E}" presName="arrowDiagram4" presStyleCnt="0"/>
      <dgm:spPr/>
    </dgm:pt>
    <dgm:pt modelId="{6A55BBFF-E570-43AE-A5C1-8A28585BCDB4}" type="pres">
      <dgm:prSet presAssocID="{6B079EDC-D46F-4FC5-A181-FD14BE44E1DC}" presName="bullet4a" presStyleLbl="node1" presStyleIdx="0" presStyleCnt="4"/>
      <dgm:spPr/>
    </dgm:pt>
    <dgm:pt modelId="{32827268-3718-4E06-B44D-6D037869FDC2}" type="pres">
      <dgm:prSet presAssocID="{6B079EDC-D46F-4FC5-A181-FD14BE44E1DC}" presName="textBox4a" presStyleLbl="revTx" presStyleIdx="0" presStyleCnt="4" custScaleX="179778">
        <dgm:presLayoutVars>
          <dgm:bulletEnabled val="1"/>
        </dgm:presLayoutVars>
      </dgm:prSet>
      <dgm:spPr/>
    </dgm:pt>
    <dgm:pt modelId="{FEA52779-6F86-4998-B08E-CED55A5608DC}" type="pres">
      <dgm:prSet presAssocID="{055D0D00-D872-43A9-918F-2A3FEBF02547}" presName="bullet4b" presStyleLbl="node1" presStyleIdx="1" presStyleCnt="4"/>
      <dgm:spPr/>
    </dgm:pt>
    <dgm:pt modelId="{B4EF8DC5-1748-4044-8D1D-C2FB813977F2}" type="pres">
      <dgm:prSet presAssocID="{055D0D00-D872-43A9-918F-2A3FEBF02547}" presName="textBox4b" presStyleLbl="revTx" presStyleIdx="1" presStyleCnt="4" custScaleX="178459" custScaleY="28626" custLinFactNeighborX="9441" custLinFactNeighborY="-30238">
        <dgm:presLayoutVars>
          <dgm:bulletEnabled val="1"/>
        </dgm:presLayoutVars>
      </dgm:prSet>
      <dgm:spPr/>
    </dgm:pt>
    <dgm:pt modelId="{87CAF433-3C28-4ECC-A350-08E9AAC5F0AA}" type="pres">
      <dgm:prSet presAssocID="{2DC37501-BEBE-4AB9-B911-066F3EB2D286}" presName="bullet4c" presStyleLbl="node1" presStyleIdx="2" presStyleCnt="4"/>
      <dgm:spPr/>
    </dgm:pt>
    <dgm:pt modelId="{C46743BC-0C4D-4DFD-B130-049A7F6EAE55}" type="pres">
      <dgm:prSet presAssocID="{2DC37501-BEBE-4AB9-B911-066F3EB2D286}" presName="textBox4c" presStyleLbl="revTx" presStyleIdx="2" presStyleCnt="4" custScaleX="188407" custScaleY="37547" custLinFactNeighborX="-20173" custLinFactNeighborY="-13389">
        <dgm:presLayoutVars>
          <dgm:bulletEnabled val="1"/>
        </dgm:presLayoutVars>
      </dgm:prSet>
      <dgm:spPr/>
    </dgm:pt>
    <dgm:pt modelId="{98E3AF8F-6639-41A2-8091-5C69C342EFDF}" type="pres">
      <dgm:prSet presAssocID="{EB586686-ED36-405C-8FBB-F9A6655AC64E}" presName="bullet4d" presStyleLbl="node1" presStyleIdx="3" presStyleCnt="4"/>
      <dgm:spPr/>
    </dgm:pt>
    <dgm:pt modelId="{21CCDA3F-3029-4B93-9A79-FE8074EB85E2}" type="pres">
      <dgm:prSet presAssocID="{EB586686-ED36-405C-8FBB-F9A6655AC64E}" presName="textBox4d" presStyleLbl="revTx" presStyleIdx="3" presStyleCnt="4" custScaleX="191425" custScaleY="76659" custLinFactNeighborX="30273" custLinFactNeighborY="-12859">
        <dgm:presLayoutVars>
          <dgm:bulletEnabled val="1"/>
        </dgm:presLayoutVars>
      </dgm:prSet>
      <dgm:spPr/>
    </dgm:pt>
  </dgm:ptLst>
  <dgm:cxnLst>
    <dgm:cxn modelId="{572EB46B-D165-4190-80B2-BBCADB9A6A55}" srcId="{0A626489-FD4A-47F4-89F4-EDE17D7CEE7E}" destId="{2DC37501-BEBE-4AB9-B911-066F3EB2D286}" srcOrd="2" destOrd="0" parTransId="{963A54BF-5C2B-4F6C-BE81-B2FDD8FA2254}" sibTransId="{97AEF07C-5B23-463C-A641-430468AFEF0E}"/>
    <dgm:cxn modelId="{C9261152-EAB5-4EE4-8EA6-E28CBD3BE364}" srcId="{0A626489-FD4A-47F4-89F4-EDE17D7CEE7E}" destId="{EB586686-ED36-405C-8FBB-F9A6655AC64E}" srcOrd="3" destOrd="0" parTransId="{6F142F2F-702F-42E6-883C-97B8D11922B0}" sibTransId="{DA1B163C-0C95-4A51-9C26-0BC8DE069A5E}"/>
    <dgm:cxn modelId="{FB3DE587-7526-4C05-8282-E92C3F8AB59A}" type="presOf" srcId="{0A626489-FD4A-47F4-89F4-EDE17D7CEE7E}" destId="{5918FEF5-0444-4B13-AE97-59DE7569A706}" srcOrd="0" destOrd="0" presId="urn:microsoft.com/office/officeart/2005/8/layout/arrow2"/>
    <dgm:cxn modelId="{2611539F-62C9-4CC5-BE48-D0D7794BBE96}" type="presOf" srcId="{2DC37501-BEBE-4AB9-B911-066F3EB2D286}" destId="{C46743BC-0C4D-4DFD-B130-049A7F6EAE55}" srcOrd="0" destOrd="0" presId="urn:microsoft.com/office/officeart/2005/8/layout/arrow2"/>
    <dgm:cxn modelId="{F0DAE9B1-7A8C-43E1-B5AB-6FC6CA603550}" srcId="{0A626489-FD4A-47F4-89F4-EDE17D7CEE7E}" destId="{055D0D00-D872-43A9-918F-2A3FEBF02547}" srcOrd="1" destOrd="0" parTransId="{C9470E5D-2807-40BE-801F-A01F60D0B595}" sibTransId="{1607298A-20A7-4BDB-93C5-77E9C7B15EAB}"/>
    <dgm:cxn modelId="{5524B1B7-20D9-40C1-ABB6-31FEA99F8B9E}" type="presOf" srcId="{6B079EDC-D46F-4FC5-A181-FD14BE44E1DC}" destId="{32827268-3718-4E06-B44D-6D037869FDC2}" srcOrd="0" destOrd="0" presId="urn:microsoft.com/office/officeart/2005/8/layout/arrow2"/>
    <dgm:cxn modelId="{CEF1B4BC-7706-4525-96DE-41C56B70C9E2}" type="presOf" srcId="{055D0D00-D872-43A9-918F-2A3FEBF02547}" destId="{B4EF8DC5-1748-4044-8D1D-C2FB813977F2}" srcOrd="0" destOrd="0" presId="urn:microsoft.com/office/officeart/2005/8/layout/arrow2"/>
    <dgm:cxn modelId="{1D7C3DCC-222E-4B81-B478-8D28372E5C26}" srcId="{0A626489-FD4A-47F4-89F4-EDE17D7CEE7E}" destId="{6B079EDC-D46F-4FC5-A181-FD14BE44E1DC}" srcOrd="0" destOrd="0" parTransId="{C4E774A0-D1B0-4EB3-B476-80979D6813A3}" sibTransId="{0FA319A2-7B9B-4963-8229-BF6EF027DF3B}"/>
    <dgm:cxn modelId="{7379A3DA-3AAB-4D32-93C8-042ECE52B7CD}" type="presOf" srcId="{EB586686-ED36-405C-8FBB-F9A6655AC64E}" destId="{21CCDA3F-3029-4B93-9A79-FE8074EB85E2}" srcOrd="0" destOrd="0" presId="urn:microsoft.com/office/officeart/2005/8/layout/arrow2"/>
    <dgm:cxn modelId="{3B8F2B84-5251-4582-822F-2D1D9862BA0A}" type="presParOf" srcId="{5918FEF5-0444-4B13-AE97-59DE7569A706}" destId="{DB063ECF-6A47-4C14-A2FD-15750C0371FC}" srcOrd="0" destOrd="0" presId="urn:microsoft.com/office/officeart/2005/8/layout/arrow2"/>
    <dgm:cxn modelId="{BF6216BA-AE14-4833-A1DD-588A4D084F47}" type="presParOf" srcId="{5918FEF5-0444-4B13-AE97-59DE7569A706}" destId="{17C37AF8-248C-4E8F-95CE-322BFF54388E}" srcOrd="1" destOrd="0" presId="urn:microsoft.com/office/officeart/2005/8/layout/arrow2"/>
    <dgm:cxn modelId="{2CDFE239-95A4-4C7C-99D0-EC0FAF833418}" type="presParOf" srcId="{17C37AF8-248C-4E8F-95CE-322BFF54388E}" destId="{6A55BBFF-E570-43AE-A5C1-8A28585BCDB4}" srcOrd="0" destOrd="0" presId="urn:microsoft.com/office/officeart/2005/8/layout/arrow2"/>
    <dgm:cxn modelId="{BC2E2F67-5406-43D3-A16D-13C02EB16864}" type="presParOf" srcId="{17C37AF8-248C-4E8F-95CE-322BFF54388E}" destId="{32827268-3718-4E06-B44D-6D037869FDC2}" srcOrd="1" destOrd="0" presId="urn:microsoft.com/office/officeart/2005/8/layout/arrow2"/>
    <dgm:cxn modelId="{CB7659B2-4655-40E5-BF57-6A75CAF12BE7}" type="presParOf" srcId="{17C37AF8-248C-4E8F-95CE-322BFF54388E}" destId="{FEA52779-6F86-4998-B08E-CED55A5608DC}" srcOrd="2" destOrd="0" presId="urn:microsoft.com/office/officeart/2005/8/layout/arrow2"/>
    <dgm:cxn modelId="{040018F2-8C69-4084-8053-49CA9460F91E}" type="presParOf" srcId="{17C37AF8-248C-4E8F-95CE-322BFF54388E}" destId="{B4EF8DC5-1748-4044-8D1D-C2FB813977F2}" srcOrd="3" destOrd="0" presId="urn:microsoft.com/office/officeart/2005/8/layout/arrow2"/>
    <dgm:cxn modelId="{EEF178BA-BE69-4C27-BE4E-4B78DFC7AE9F}" type="presParOf" srcId="{17C37AF8-248C-4E8F-95CE-322BFF54388E}" destId="{87CAF433-3C28-4ECC-A350-08E9AAC5F0AA}" srcOrd="4" destOrd="0" presId="urn:microsoft.com/office/officeart/2005/8/layout/arrow2"/>
    <dgm:cxn modelId="{D5611BB6-3579-42A2-9E72-913A12F6D59F}" type="presParOf" srcId="{17C37AF8-248C-4E8F-95CE-322BFF54388E}" destId="{C46743BC-0C4D-4DFD-B130-049A7F6EAE55}" srcOrd="5" destOrd="0" presId="urn:microsoft.com/office/officeart/2005/8/layout/arrow2"/>
    <dgm:cxn modelId="{5F12D94A-F291-4391-9BD0-C946821A4437}" type="presParOf" srcId="{17C37AF8-248C-4E8F-95CE-322BFF54388E}" destId="{98E3AF8F-6639-41A2-8091-5C69C342EFDF}" srcOrd="6" destOrd="0" presId="urn:microsoft.com/office/officeart/2005/8/layout/arrow2"/>
    <dgm:cxn modelId="{9294746D-058C-4898-BAB8-BC39A7312924}" type="presParOf" srcId="{17C37AF8-248C-4E8F-95CE-322BFF54388E}" destId="{21CCDA3F-3029-4B93-9A79-FE8074EB85E2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A678AD-57E8-45E4-BBE8-90C2694422E3}" type="doc">
      <dgm:prSet loTypeId="urn:microsoft.com/office/officeart/2008/layout/VerticalCurvedList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0723742-ED5D-4219-81DA-154A05628723}">
      <dgm:prSet phldrT="[Текст]"/>
      <dgm:spPr/>
      <dgm:t>
        <a:bodyPr/>
        <a:lstStyle/>
        <a:p>
          <a:r>
            <a:rPr lang="uk-UA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англійської</a:t>
          </a:r>
          <a:endParaRPr lang="uk-UA" dirty="0">
            <a:solidFill>
              <a:srgbClr val="FFFF00"/>
            </a:solidFill>
          </a:endParaRPr>
        </a:p>
      </dgm:t>
    </dgm:pt>
    <dgm:pt modelId="{ECC21A3C-CD19-4550-8F4E-13F3DE3EE116}" type="parTrans" cxnId="{CBF03302-D067-48AF-81A9-8CB52C483FD1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AF7E6C6E-EA9D-47A2-80B3-79E98752FAB5}" type="sibTrans" cxnId="{CBF03302-D067-48AF-81A9-8CB52C483FD1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CD9CCFF7-BD25-483F-B760-0210DBBAC2AB}">
      <dgm:prSet phldrT="[Текст]"/>
      <dgm:spPr/>
      <dgm:t>
        <a:bodyPr/>
        <a:lstStyle/>
        <a:p>
          <a:r>
            <a:rPr lang="uk-UA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німецької</a:t>
          </a:r>
          <a:endParaRPr lang="uk-UA" dirty="0">
            <a:solidFill>
              <a:srgbClr val="FFFF00"/>
            </a:solidFill>
          </a:endParaRPr>
        </a:p>
      </dgm:t>
    </dgm:pt>
    <dgm:pt modelId="{AA9DB454-61F1-48AF-AA8A-AD92DB68D69B}" type="parTrans" cxnId="{E3791A4D-13E1-482C-B9DE-4BD9630460DC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8818EB5F-11FB-4A68-9AF4-3CA6F769BF45}" type="sibTrans" cxnId="{E3791A4D-13E1-482C-B9DE-4BD9630460DC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999FDF3F-5905-4FDD-9A80-EC390F9A00D8}">
      <dgm:prSet phldrT="[Текст]"/>
      <dgm:spPr/>
      <dgm:t>
        <a:bodyPr/>
        <a:lstStyle/>
        <a:p>
          <a:r>
            <a:rPr lang="uk-UA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французької </a:t>
          </a:r>
          <a:endParaRPr lang="uk-UA" dirty="0">
            <a:solidFill>
              <a:srgbClr val="FFFF00"/>
            </a:solidFill>
          </a:endParaRPr>
        </a:p>
      </dgm:t>
    </dgm:pt>
    <dgm:pt modelId="{99DBBB54-5025-4B25-8543-942011899E0B}" type="parTrans" cxnId="{66DA895D-923C-40BB-908C-13581D2739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154E6075-F753-485A-854E-97952A7E1631}" type="sibTrans" cxnId="{66DA895D-923C-40BB-908C-13581D273967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9E66D24E-2A62-431E-9ACD-BB630628D2B7}">
      <dgm:prSet phldrT="[Текст]"/>
      <dgm:spPr/>
      <dgm:t>
        <a:bodyPr/>
        <a:lstStyle/>
        <a:p>
          <a:r>
            <a:rPr lang="uk-UA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польської</a:t>
          </a:r>
          <a:endParaRPr lang="uk-UA" dirty="0">
            <a:solidFill>
              <a:srgbClr val="FFFF00"/>
            </a:solidFill>
          </a:endParaRPr>
        </a:p>
      </dgm:t>
    </dgm:pt>
    <dgm:pt modelId="{5C3E0993-1378-4666-83A0-D562AEBA50D0}" type="parTrans" cxnId="{C8027411-CCC0-4AFA-AE2F-79B209EAD9A5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2775AB6C-9E39-49A2-B2C0-D87E30A5F463}" type="sibTrans" cxnId="{C8027411-CCC0-4AFA-AE2F-79B209EAD9A5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55457A21-1F94-4EEE-8967-5F04A845A91A}">
      <dgm:prSet phldrT="[Текст]"/>
      <dgm:spPr/>
      <dgm:t>
        <a:bodyPr/>
        <a:lstStyle/>
        <a:p>
          <a:r>
            <a:rPr lang="uk-UA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іспанської </a:t>
          </a:r>
          <a:endParaRPr lang="uk-UA" dirty="0">
            <a:solidFill>
              <a:srgbClr val="FFFF00"/>
            </a:solidFill>
          </a:endParaRPr>
        </a:p>
      </dgm:t>
    </dgm:pt>
    <dgm:pt modelId="{69BE3A39-3EE8-4DF5-BCD8-3E41AA1BC68C}" type="parTrans" cxnId="{C220FF4E-72E9-415F-BE1E-D1686A53C448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B38B9C58-493E-43D1-871E-3C171BA3F7F0}" type="sibTrans" cxnId="{C220FF4E-72E9-415F-BE1E-D1686A53C448}">
      <dgm:prSet/>
      <dgm:spPr/>
      <dgm:t>
        <a:bodyPr/>
        <a:lstStyle/>
        <a:p>
          <a:endParaRPr lang="uk-UA">
            <a:solidFill>
              <a:srgbClr val="FFFF00"/>
            </a:solidFill>
          </a:endParaRPr>
        </a:p>
      </dgm:t>
    </dgm:pt>
    <dgm:pt modelId="{7F70FC5B-B8A8-4054-95EC-01DA6BB0336D}" type="pres">
      <dgm:prSet presAssocID="{43A678AD-57E8-45E4-BBE8-90C2694422E3}" presName="Name0" presStyleCnt="0">
        <dgm:presLayoutVars>
          <dgm:chMax val="7"/>
          <dgm:chPref val="7"/>
          <dgm:dir/>
        </dgm:presLayoutVars>
      </dgm:prSet>
      <dgm:spPr/>
    </dgm:pt>
    <dgm:pt modelId="{F2FF6E4C-33AB-49DB-BE47-0EDCAAF0C09A}" type="pres">
      <dgm:prSet presAssocID="{43A678AD-57E8-45E4-BBE8-90C2694422E3}" presName="Name1" presStyleCnt="0"/>
      <dgm:spPr/>
    </dgm:pt>
    <dgm:pt modelId="{FACE5219-D899-4D49-AB30-7323565F546B}" type="pres">
      <dgm:prSet presAssocID="{43A678AD-57E8-45E4-BBE8-90C2694422E3}" presName="cycle" presStyleCnt="0"/>
      <dgm:spPr/>
    </dgm:pt>
    <dgm:pt modelId="{7362B719-D310-4B76-9BED-91859D556641}" type="pres">
      <dgm:prSet presAssocID="{43A678AD-57E8-45E4-BBE8-90C2694422E3}" presName="srcNode" presStyleLbl="node1" presStyleIdx="0" presStyleCnt="5"/>
      <dgm:spPr/>
    </dgm:pt>
    <dgm:pt modelId="{2E55110F-7B40-484A-8C44-619D4199117F}" type="pres">
      <dgm:prSet presAssocID="{43A678AD-57E8-45E4-BBE8-90C2694422E3}" presName="conn" presStyleLbl="parChTrans1D2" presStyleIdx="0" presStyleCnt="1"/>
      <dgm:spPr/>
    </dgm:pt>
    <dgm:pt modelId="{7E1CB6A1-9C69-4D7E-A9E7-7017DB03D2E5}" type="pres">
      <dgm:prSet presAssocID="{43A678AD-57E8-45E4-BBE8-90C2694422E3}" presName="extraNode" presStyleLbl="node1" presStyleIdx="0" presStyleCnt="5"/>
      <dgm:spPr/>
    </dgm:pt>
    <dgm:pt modelId="{226F61AE-7606-4C6F-A4CB-47D63AAE6F5B}" type="pres">
      <dgm:prSet presAssocID="{43A678AD-57E8-45E4-BBE8-90C2694422E3}" presName="dstNode" presStyleLbl="node1" presStyleIdx="0" presStyleCnt="5"/>
      <dgm:spPr/>
    </dgm:pt>
    <dgm:pt modelId="{146280A6-B2B0-49E3-9212-7B42A7F6B36E}" type="pres">
      <dgm:prSet presAssocID="{F0723742-ED5D-4219-81DA-154A05628723}" presName="text_1" presStyleLbl="node1" presStyleIdx="0" presStyleCnt="5">
        <dgm:presLayoutVars>
          <dgm:bulletEnabled val="1"/>
        </dgm:presLayoutVars>
      </dgm:prSet>
      <dgm:spPr/>
    </dgm:pt>
    <dgm:pt modelId="{F6FDCFBA-E6BA-4E6F-ABE5-3526B362EC54}" type="pres">
      <dgm:prSet presAssocID="{F0723742-ED5D-4219-81DA-154A05628723}" presName="accent_1" presStyleCnt="0"/>
      <dgm:spPr/>
    </dgm:pt>
    <dgm:pt modelId="{8D3E6663-2E5D-47D1-90BE-55E2DE9032B4}" type="pres">
      <dgm:prSet presAssocID="{F0723742-ED5D-4219-81DA-154A05628723}" presName="accentRepeatNode" presStyleLbl="solidFgAcc1" presStyleIdx="0" presStyleCnt="5"/>
      <dgm:spPr/>
    </dgm:pt>
    <dgm:pt modelId="{51D684F6-BEE2-4962-AE44-E2A27EDE8A5C}" type="pres">
      <dgm:prSet presAssocID="{999FDF3F-5905-4FDD-9A80-EC390F9A00D8}" presName="text_2" presStyleLbl="node1" presStyleIdx="1" presStyleCnt="5">
        <dgm:presLayoutVars>
          <dgm:bulletEnabled val="1"/>
        </dgm:presLayoutVars>
      </dgm:prSet>
      <dgm:spPr/>
    </dgm:pt>
    <dgm:pt modelId="{5A210771-F888-4099-B234-DB307E2BE3E9}" type="pres">
      <dgm:prSet presAssocID="{999FDF3F-5905-4FDD-9A80-EC390F9A00D8}" presName="accent_2" presStyleCnt="0"/>
      <dgm:spPr/>
    </dgm:pt>
    <dgm:pt modelId="{DDE83CA7-6C69-4BAD-B418-F8631E290AD9}" type="pres">
      <dgm:prSet presAssocID="{999FDF3F-5905-4FDD-9A80-EC390F9A00D8}" presName="accentRepeatNode" presStyleLbl="solidFgAcc1" presStyleIdx="1" presStyleCnt="5"/>
      <dgm:spPr/>
    </dgm:pt>
    <dgm:pt modelId="{ED124B55-4F08-4458-96D4-E758F93935AD}" type="pres">
      <dgm:prSet presAssocID="{9E66D24E-2A62-431E-9ACD-BB630628D2B7}" presName="text_3" presStyleLbl="node1" presStyleIdx="2" presStyleCnt="5">
        <dgm:presLayoutVars>
          <dgm:bulletEnabled val="1"/>
        </dgm:presLayoutVars>
      </dgm:prSet>
      <dgm:spPr/>
    </dgm:pt>
    <dgm:pt modelId="{E0F799E3-C399-44F2-8399-0FD40DABBE44}" type="pres">
      <dgm:prSet presAssocID="{9E66D24E-2A62-431E-9ACD-BB630628D2B7}" presName="accent_3" presStyleCnt="0"/>
      <dgm:spPr/>
    </dgm:pt>
    <dgm:pt modelId="{9E1DB458-4041-4E75-900D-98133745387D}" type="pres">
      <dgm:prSet presAssocID="{9E66D24E-2A62-431E-9ACD-BB630628D2B7}" presName="accentRepeatNode" presStyleLbl="solidFgAcc1" presStyleIdx="2" presStyleCnt="5"/>
      <dgm:spPr/>
    </dgm:pt>
    <dgm:pt modelId="{6477404D-5EC1-4B1F-8B93-847B04834ADC}" type="pres">
      <dgm:prSet presAssocID="{CD9CCFF7-BD25-483F-B760-0210DBBAC2AB}" presName="text_4" presStyleLbl="node1" presStyleIdx="3" presStyleCnt="5">
        <dgm:presLayoutVars>
          <dgm:bulletEnabled val="1"/>
        </dgm:presLayoutVars>
      </dgm:prSet>
      <dgm:spPr/>
    </dgm:pt>
    <dgm:pt modelId="{C788FEEB-DEBC-4FF6-B370-1527401BC4F7}" type="pres">
      <dgm:prSet presAssocID="{CD9CCFF7-BD25-483F-B760-0210DBBAC2AB}" presName="accent_4" presStyleCnt="0"/>
      <dgm:spPr/>
    </dgm:pt>
    <dgm:pt modelId="{2F7E654A-620A-444B-9FA1-215B9D813D49}" type="pres">
      <dgm:prSet presAssocID="{CD9CCFF7-BD25-483F-B760-0210DBBAC2AB}" presName="accentRepeatNode" presStyleLbl="solidFgAcc1" presStyleIdx="3" presStyleCnt="5"/>
      <dgm:spPr/>
    </dgm:pt>
    <dgm:pt modelId="{56852D46-85A0-415B-89F9-AFB127615D3C}" type="pres">
      <dgm:prSet presAssocID="{55457A21-1F94-4EEE-8967-5F04A845A91A}" presName="text_5" presStyleLbl="node1" presStyleIdx="4" presStyleCnt="5">
        <dgm:presLayoutVars>
          <dgm:bulletEnabled val="1"/>
        </dgm:presLayoutVars>
      </dgm:prSet>
      <dgm:spPr/>
    </dgm:pt>
    <dgm:pt modelId="{F49DB7D6-FC6E-4150-B560-EB1B384360C4}" type="pres">
      <dgm:prSet presAssocID="{55457A21-1F94-4EEE-8967-5F04A845A91A}" presName="accent_5" presStyleCnt="0"/>
      <dgm:spPr/>
    </dgm:pt>
    <dgm:pt modelId="{87C07AB0-4720-4C1E-97EE-33A5A5B6FCB6}" type="pres">
      <dgm:prSet presAssocID="{55457A21-1F94-4EEE-8967-5F04A845A91A}" presName="accentRepeatNode" presStyleLbl="solidFgAcc1" presStyleIdx="4" presStyleCnt="5"/>
      <dgm:spPr/>
    </dgm:pt>
  </dgm:ptLst>
  <dgm:cxnLst>
    <dgm:cxn modelId="{CBF03302-D067-48AF-81A9-8CB52C483FD1}" srcId="{43A678AD-57E8-45E4-BBE8-90C2694422E3}" destId="{F0723742-ED5D-4219-81DA-154A05628723}" srcOrd="0" destOrd="0" parTransId="{ECC21A3C-CD19-4550-8F4E-13F3DE3EE116}" sibTransId="{AF7E6C6E-EA9D-47A2-80B3-79E98752FAB5}"/>
    <dgm:cxn modelId="{EC3E3404-9E99-4203-B450-ED55CC7C31F2}" type="presOf" srcId="{9E66D24E-2A62-431E-9ACD-BB630628D2B7}" destId="{ED124B55-4F08-4458-96D4-E758F93935AD}" srcOrd="0" destOrd="0" presId="urn:microsoft.com/office/officeart/2008/layout/VerticalCurvedList"/>
    <dgm:cxn modelId="{C8027411-CCC0-4AFA-AE2F-79B209EAD9A5}" srcId="{43A678AD-57E8-45E4-BBE8-90C2694422E3}" destId="{9E66D24E-2A62-431E-9ACD-BB630628D2B7}" srcOrd="2" destOrd="0" parTransId="{5C3E0993-1378-4666-83A0-D562AEBA50D0}" sibTransId="{2775AB6C-9E39-49A2-B2C0-D87E30A5F463}"/>
    <dgm:cxn modelId="{9DCE3613-AED9-4CC8-ADA5-75F879746E79}" type="presOf" srcId="{CD9CCFF7-BD25-483F-B760-0210DBBAC2AB}" destId="{6477404D-5EC1-4B1F-8B93-847B04834ADC}" srcOrd="0" destOrd="0" presId="urn:microsoft.com/office/officeart/2008/layout/VerticalCurvedList"/>
    <dgm:cxn modelId="{BBA91222-1114-4D01-98C3-BDA418F05C4C}" type="presOf" srcId="{F0723742-ED5D-4219-81DA-154A05628723}" destId="{146280A6-B2B0-49E3-9212-7B42A7F6B36E}" srcOrd="0" destOrd="0" presId="urn:microsoft.com/office/officeart/2008/layout/VerticalCurvedList"/>
    <dgm:cxn modelId="{2EEC172A-2FFD-41F4-A02A-A45D1A1060F3}" type="presOf" srcId="{55457A21-1F94-4EEE-8967-5F04A845A91A}" destId="{56852D46-85A0-415B-89F9-AFB127615D3C}" srcOrd="0" destOrd="0" presId="urn:microsoft.com/office/officeart/2008/layout/VerticalCurvedList"/>
    <dgm:cxn modelId="{66DA895D-923C-40BB-908C-13581D273967}" srcId="{43A678AD-57E8-45E4-BBE8-90C2694422E3}" destId="{999FDF3F-5905-4FDD-9A80-EC390F9A00D8}" srcOrd="1" destOrd="0" parTransId="{99DBBB54-5025-4B25-8543-942011899E0B}" sibTransId="{154E6075-F753-485A-854E-97952A7E1631}"/>
    <dgm:cxn modelId="{E3791A4D-13E1-482C-B9DE-4BD9630460DC}" srcId="{43A678AD-57E8-45E4-BBE8-90C2694422E3}" destId="{CD9CCFF7-BD25-483F-B760-0210DBBAC2AB}" srcOrd="3" destOrd="0" parTransId="{AA9DB454-61F1-48AF-AA8A-AD92DB68D69B}" sibTransId="{8818EB5F-11FB-4A68-9AF4-3CA6F769BF45}"/>
    <dgm:cxn modelId="{C220FF4E-72E9-415F-BE1E-D1686A53C448}" srcId="{43A678AD-57E8-45E4-BBE8-90C2694422E3}" destId="{55457A21-1F94-4EEE-8967-5F04A845A91A}" srcOrd="4" destOrd="0" parTransId="{69BE3A39-3EE8-4DF5-BCD8-3E41AA1BC68C}" sibTransId="{B38B9C58-493E-43D1-871E-3C171BA3F7F0}"/>
    <dgm:cxn modelId="{902CA64F-0AB5-4435-A07A-84908591F735}" type="presOf" srcId="{AF7E6C6E-EA9D-47A2-80B3-79E98752FAB5}" destId="{2E55110F-7B40-484A-8C44-619D4199117F}" srcOrd="0" destOrd="0" presId="urn:microsoft.com/office/officeart/2008/layout/VerticalCurvedList"/>
    <dgm:cxn modelId="{5F812E7A-0D69-4F4E-B750-DD2DC6AE0B92}" type="presOf" srcId="{43A678AD-57E8-45E4-BBE8-90C2694422E3}" destId="{7F70FC5B-B8A8-4054-95EC-01DA6BB0336D}" srcOrd="0" destOrd="0" presId="urn:microsoft.com/office/officeart/2008/layout/VerticalCurvedList"/>
    <dgm:cxn modelId="{07F8F6A3-70CA-49D5-A59A-DD1815A4211F}" type="presOf" srcId="{999FDF3F-5905-4FDD-9A80-EC390F9A00D8}" destId="{51D684F6-BEE2-4962-AE44-E2A27EDE8A5C}" srcOrd="0" destOrd="0" presId="urn:microsoft.com/office/officeart/2008/layout/VerticalCurvedList"/>
    <dgm:cxn modelId="{F1A17E3A-1B0B-4066-B992-6911918CD018}" type="presParOf" srcId="{7F70FC5B-B8A8-4054-95EC-01DA6BB0336D}" destId="{F2FF6E4C-33AB-49DB-BE47-0EDCAAF0C09A}" srcOrd="0" destOrd="0" presId="urn:microsoft.com/office/officeart/2008/layout/VerticalCurvedList"/>
    <dgm:cxn modelId="{649836E6-FB05-46A5-96FC-9FC685E5D75B}" type="presParOf" srcId="{F2FF6E4C-33AB-49DB-BE47-0EDCAAF0C09A}" destId="{FACE5219-D899-4D49-AB30-7323565F546B}" srcOrd="0" destOrd="0" presId="urn:microsoft.com/office/officeart/2008/layout/VerticalCurvedList"/>
    <dgm:cxn modelId="{2862DE17-BF88-4061-84CC-EF362463ECF7}" type="presParOf" srcId="{FACE5219-D899-4D49-AB30-7323565F546B}" destId="{7362B719-D310-4B76-9BED-91859D556641}" srcOrd="0" destOrd="0" presId="urn:microsoft.com/office/officeart/2008/layout/VerticalCurvedList"/>
    <dgm:cxn modelId="{07766DE3-4EE3-479A-A5AC-C2127C3259B0}" type="presParOf" srcId="{FACE5219-D899-4D49-AB30-7323565F546B}" destId="{2E55110F-7B40-484A-8C44-619D4199117F}" srcOrd="1" destOrd="0" presId="urn:microsoft.com/office/officeart/2008/layout/VerticalCurvedList"/>
    <dgm:cxn modelId="{04E3CBA3-696A-4B83-828A-4BCA7771B39D}" type="presParOf" srcId="{FACE5219-D899-4D49-AB30-7323565F546B}" destId="{7E1CB6A1-9C69-4D7E-A9E7-7017DB03D2E5}" srcOrd="2" destOrd="0" presId="urn:microsoft.com/office/officeart/2008/layout/VerticalCurvedList"/>
    <dgm:cxn modelId="{61D5297B-91D4-470A-B82E-874310841BAD}" type="presParOf" srcId="{FACE5219-D899-4D49-AB30-7323565F546B}" destId="{226F61AE-7606-4C6F-A4CB-47D63AAE6F5B}" srcOrd="3" destOrd="0" presId="urn:microsoft.com/office/officeart/2008/layout/VerticalCurvedList"/>
    <dgm:cxn modelId="{F6B30365-89ED-4DC3-BDBC-30EAAE625BD7}" type="presParOf" srcId="{F2FF6E4C-33AB-49DB-BE47-0EDCAAF0C09A}" destId="{146280A6-B2B0-49E3-9212-7B42A7F6B36E}" srcOrd="1" destOrd="0" presId="urn:microsoft.com/office/officeart/2008/layout/VerticalCurvedList"/>
    <dgm:cxn modelId="{A5CAEC39-FDF6-452C-850E-C385C66EB2D7}" type="presParOf" srcId="{F2FF6E4C-33AB-49DB-BE47-0EDCAAF0C09A}" destId="{F6FDCFBA-E6BA-4E6F-ABE5-3526B362EC54}" srcOrd="2" destOrd="0" presId="urn:microsoft.com/office/officeart/2008/layout/VerticalCurvedList"/>
    <dgm:cxn modelId="{475C4CD5-422E-40BD-A8C2-076DDB170F58}" type="presParOf" srcId="{F6FDCFBA-E6BA-4E6F-ABE5-3526B362EC54}" destId="{8D3E6663-2E5D-47D1-90BE-55E2DE9032B4}" srcOrd="0" destOrd="0" presId="urn:microsoft.com/office/officeart/2008/layout/VerticalCurvedList"/>
    <dgm:cxn modelId="{F4583DF3-C47A-42F5-AB5F-B0F15575915F}" type="presParOf" srcId="{F2FF6E4C-33AB-49DB-BE47-0EDCAAF0C09A}" destId="{51D684F6-BEE2-4962-AE44-E2A27EDE8A5C}" srcOrd="3" destOrd="0" presId="urn:microsoft.com/office/officeart/2008/layout/VerticalCurvedList"/>
    <dgm:cxn modelId="{7994A453-16C2-47A8-9CB9-8A107B26333B}" type="presParOf" srcId="{F2FF6E4C-33AB-49DB-BE47-0EDCAAF0C09A}" destId="{5A210771-F888-4099-B234-DB307E2BE3E9}" srcOrd="4" destOrd="0" presId="urn:microsoft.com/office/officeart/2008/layout/VerticalCurvedList"/>
    <dgm:cxn modelId="{DB0B578F-2398-455D-8255-4CE14AA6E1B8}" type="presParOf" srcId="{5A210771-F888-4099-B234-DB307E2BE3E9}" destId="{DDE83CA7-6C69-4BAD-B418-F8631E290AD9}" srcOrd="0" destOrd="0" presId="urn:microsoft.com/office/officeart/2008/layout/VerticalCurvedList"/>
    <dgm:cxn modelId="{27783DE9-62C8-4599-A76E-7817C5C74ECD}" type="presParOf" srcId="{F2FF6E4C-33AB-49DB-BE47-0EDCAAF0C09A}" destId="{ED124B55-4F08-4458-96D4-E758F93935AD}" srcOrd="5" destOrd="0" presId="urn:microsoft.com/office/officeart/2008/layout/VerticalCurvedList"/>
    <dgm:cxn modelId="{5C24BD74-172D-462D-BB12-F4A4136B98D8}" type="presParOf" srcId="{F2FF6E4C-33AB-49DB-BE47-0EDCAAF0C09A}" destId="{E0F799E3-C399-44F2-8399-0FD40DABBE44}" srcOrd="6" destOrd="0" presId="urn:microsoft.com/office/officeart/2008/layout/VerticalCurvedList"/>
    <dgm:cxn modelId="{D2358C4C-7688-463F-A7F6-0A6F74FEE020}" type="presParOf" srcId="{E0F799E3-C399-44F2-8399-0FD40DABBE44}" destId="{9E1DB458-4041-4E75-900D-98133745387D}" srcOrd="0" destOrd="0" presId="urn:microsoft.com/office/officeart/2008/layout/VerticalCurvedList"/>
    <dgm:cxn modelId="{D768BFED-133D-4CBD-8BEC-9E07B8F2E6EE}" type="presParOf" srcId="{F2FF6E4C-33AB-49DB-BE47-0EDCAAF0C09A}" destId="{6477404D-5EC1-4B1F-8B93-847B04834ADC}" srcOrd="7" destOrd="0" presId="urn:microsoft.com/office/officeart/2008/layout/VerticalCurvedList"/>
    <dgm:cxn modelId="{4E5EA302-465F-4DCE-B488-F0CB1D1FE800}" type="presParOf" srcId="{F2FF6E4C-33AB-49DB-BE47-0EDCAAF0C09A}" destId="{C788FEEB-DEBC-4FF6-B370-1527401BC4F7}" srcOrd="8" destOrd="0" presId="urn:microsoft.com/office/officeart/2008/layout/VerticalCurvedList"/>
    <dgm:cxn modelId="{7FA1739E-4394-415F-A72B-290951386361}" type="presParOf" srcId="{C788FEEB-DEBC-4FF6-B370-1527401BC4F7}" destId="{2F7E654A-620A-444B-9FA1-215B9D813D49}" srcOrd="0" destOrd="0" presId="urn:microsoft.com/office/officeart/2008/layout/VerticalCurvedList"/>
    <dgm:cxn modelId="{C3ED61E2-2616-4D55-8792-34D15834489B}" type="presParOf" srcId="{F2FF6E4C-33AB-49DB-BE47-0EDCAAF0C09A}" destId="{56852D46-85A0-415B-89F9-AFB127615D3C}" srcOrd="9" destOrd="0" presId="urn:microsoft.com/office/officeart/2008/layout/VerticalCurvedList"/>
    <dgm:cxn modelId="{FA032BBF-0A77-471C-B707-EA77332040A3}" type="presParOf" srcId="{F2FF6E4C-33AB-49DB-BE47-0EDCAAF0C09A}" destId="{F49DB7D6-FC6E-4150-B560-EB1B384360C4}" srcOrd="10" destOrd="0" presId="urn:microsoft.com/office/officeart/2008/layout/VerticalCurvedList"/>
    <dgm:cxn modelId="{6E5F2630-9817-4D51-AC51-8EE5027B9B0B}" type="presParOf" srcId="{F49DB7D6-FC6E-4150-B560-EB1B384360C4}" destId="{87C07AB0-4720-4C1E-97EE-33A5A5B6FCB6}" srcOrd="0" destOrd="0" presId="urn:microsoft.com/office/officeart/2008/layout/VerticalCurvedList"/>
  </dgm:cxnLst>
  <dgm:bg/>
  <dgm:whole>
    <a:ln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063ECF-6A47-4C14-A2FD-15750C0371FC}">
      <dsp:nvSpPr>
        <dsp:cNvPr id="0" name=""/>
        <dsp:cNvSpPr/>
      </dsp:nvSpPr>
      <dsp:spPr>
        <a:xfrm>
          <a:off x="115289" y="0"/>
          <a:ext cx="3624184" cy="226511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55BBFF-E570-43AE-A5C1-8A28585BCDB4}">
      <dsp:nvSpPr>
        <dsp:cNvPr id="0" name=""/>
        <dsp:cNvSpPr/>
      </dsp:nvSpPr>
      <dsp:spPr>
        <a:xfrm>
          <a:off x="472271" y="1684339"/>
          <a:ext cx="83356" cy="8335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827268-3718-4E06-B44D-6D037869FDC2}">
      <dsp:nvSpPr>
        <dsp:cNvPr id="0" name=""/>
        <dsp:cNvSpPr/>
      </dsp:nvSpPr>
      <dsp:spPr>
        <a:xfrm>
          <a:off x="266743" y="1726017"/>
          <a:ext cx="1114148" cy="539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169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Elementary </a:t>
          </a:r>
          <a:endParaRPr lang="uk-UA" sz="1800" kern="1200" dirty="0"/>
        </a:p>
      </dsp:txBody>
      <dsp:txXfrm>
        <a:off x="266743" y="1726017"/>
        <a:ext cx="1114148" cy="539097"/>
      </dsp:txXfrm>
    </dsp:sp>
    <dsp:sp modelId="{FEA52779-6F86-4998-B08E-CED55A5608DC}">
      <dsp:nvSpPr>
        <dsp:cNvPr id="0" name=""/>
        <dsp:cNvSpPr/>
      </dsp:nvSpPr>
      <dsp:spPr>
        <a:xfrm>
          <a:off x="1061201" y="1157473"/>
          <a:ext cx="144967" cy="14496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EF8DC5-1748-4044-8D1D-C2FB813977F2}">
      <dsp:nvSpPr>
        <dsp:cNvPr id="0" name=""/>
        <dsp:cNvSpPr/>
      </dsp:nvSpPr>
      <dsp:spPr>
        <a:xfrm>
          <a:off x="906971" y="1286363"/>
          <a:ext cx="1358213" cy="296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15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Pre-intermediate</a:t>
          </a:r>
          <a:endParaRPr lang="uk-UA" sz="1800" kern="1200" dirty="0"/>
        </a:p>
      </dsp:txBody>
      <dsp:txXfrm>
        <a:off x="906971" y="1286363"/>
        <a:ext cx="1358213" cy="296324"/>
      </dsp:txXfrm>
    </dsp:sp>
    <dsp:sp modelId="{87CAF433-3C28-4ECC-A350-08E9AAC5F0AA}">
      <dsp:nvSpPr>
        <dsp:cNvPr id="0" name=""/>
        <dsp:cNvSpPr/>
      </dsp:nvSpPr>
      <dsp:spPr>
        <a:xfrm>
          <a:off x="1813219" y="769233"/>
          <a:ext cx="192081" cy="19208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6743BC-0C4D-4DFD-B130-049A7F6EAE55}">
      <dsp:nvSpPr>
        <dsp:cNvPr id="0" name=""/>
        <dsp:cNvSpPr/>
      </dsp:nvSpPr>
      <dsp:spPr>
        <a:xfrm>
          <a:off x="1419304" y="1114970"/>
          <a:ext cx="1433925" cy="5255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78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Intermediate</a:t>
          </a:r>
          <a:endParaRPr lang="uk-UA" sz="1800" kern="1200" dirty="0"/>
        </a:p>
      </dsp:txBody>
      <dsp:txXfrm>
        <a:off x="1419304" y="1114970"/>
        <a:ext cx="1433925" cy="525598"/>
      </dsp:txXfrm>
    </dsp:sp>
    <dsp:sp modelId="{98E3AF8F-6639-41A2-8091-5C69C342EFDF}">
      <dsp:nvSpPr>
        <dsp:cNvPr id="0" name=""/>
        <dsp:cNvSpPr/>
      </dsp:nvSpPr>
      <dsp:spPr>
        <a:xfrm>
          <a:off x="2632285" y="512369"/>
          <a:ext cx="257317" cy="25731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CCDA3F-3029-4B93-9A79-FE8074EB85E2}">
      <dsp:nvSpPr>
        <dsp:cNvPr id="0" name=""/>
        <dsp:cNvSpPr/>
      </dsp:nvSpPr>
      <dsp:spPr>
        <a:xfrm>
          <a:off x="2528325" y="621725"/>
          <a:ext cx="1456894" cy="12450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347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Upper-intermediate</a:t>
          </a:r>
          <a:endParaRPr lang="uk-UA" sz="1800" kern="1200" dirty="0"/>
        </a:p>
      </dsp:txBody>
      <dsp:txXfrm>
        <a:off x="2528325" y="621725"/>
        <a:ext cx="1456894" cy="12450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55110F-7B40-484A-8C44-619D4199117F}">
      <dsp:nvSpPr>
        <dsp:cNvPr id="0" name=""/>
        <dsp:cNvSpPr/>
      </dsp:nvSpPr>
      <dsp:spPr>
        <a:xfrm>
          <a:off x="-3153305" y="-62286"/>
          <a:ext cx="3760976" cy="3760976"/>
        </a:xfrm>
        <a:prstGeom prst="blockArc">
          <a:avLst>
            <a:gd name="adj1" fmla="val 18900000"/>
            <a:gd name="adj2" fmla="val 2700000"/>
            <a:gd name="adj3" fmla="val 57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6280A6-B2B0-49E3-9212-7B42A7F6B36E}">
      <dsp:nvSpPr>
        <dsp:cNvPr id="0" name=""/>
        <dsp:cNvSpPr/>
      </dsp:nvSpPr>
      <dsp:spPr>
        <a:xfrm>
          <a:off x="266841" y="597385"/>
          <a:ext cx="1930336" cy="34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4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англійської</a:t>
          </a:r>
          <a:endParaRPr lang="uk-UA" sz="1800" kern="1200" dirty="0">
            <a:solidFill>
              <a:srgbClr val="FFFF00"/>
            </a:solidFill>
          </a:endParaRPr>
        </a:p>
      </dsp:txBody>
      <dsp:txXfrm>
        <a:off x="266841" y="597385"/>
        <a:ext cx="1930336" cy="348900"/>
      </dsp:txXfrm>
    </dsp:sp>
    <dsp:sp modelId="{8D3E6663-2E5D-47D1-90BE-55E2DE9032B4}">
      <dsp:nvSpPr>
        <dsp:cNvPr id="0" name=""/>
        <dsp:cNvSpPr/>
      </dsp:nvSpPr>
      <dsp:spPr>
        <a:xfrm>
          <a:off x="48778" y="553773"/>
          <a:ext cx="436125" cy="4361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D684F6-BEE2-4962-AE44-E2A27EDE8A5C}">
      <dsp:nvSpPr>
        <dsp:cNvPr id="0" name=""/>
        <dsp:cNvSpPr/>
      </dsp:nvSpPr>
      <dsp:spPr>
        <a:xfrm>
          <a:off x="516853" y="1120568"/>
          <a:ext cx="1680324" cy="34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4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французької </a:t>
          </a:r>
          <a:endParaRPr lang="uk-UA" sz="1800" kern="1200" dirty="0">
            <a:solidFill>
              <a:srgbClr val="FFFF00"/>
            </a:solidFill>
          </a:endParaRPr>
        </a:p>
      </dsp:txBody>
      <dsp:txXfrm>
        <a:off x="516853" y="1120568"/>
        <a:ext cx="1680324" cy="348900"/>
      </dsp:txXfrm>
    </dsp:sp>
    <dsp:sp modelId="{DDE83CA7-6C69-4BAD-B418-F8631E290AD9}">
      <dsp:nvSpPr>
        <dsp:cNvPr id="0" name=""/>
        <dsp:cNvSpPr/>
      </dsp:nvSpPr>
      <dsp:spPr>
        <a:xfrm>
          <a:off x="298790" y="1076956"/>
          <a:ext cx="436125" cy="4361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124B55-4F08-4458-96D4-E758F93935AD}">
      <dsp:nvSpPr>
        <dsp:cNvPr id="0" name=""/>
        <dsp:cNvSpPr/>
      </dsp:nvSpPr>
      <dsp:spPr>
        <a:xfrm>
          <a:off x="593586" y="1643751"/>
          <a:ext cx="1603591" cy="34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4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польської</a:t>
          </a:r>
          <a:endParaRPr lang="uk-UA" sz="1800" kern="1200" dirty="0">
            <a:solidFill>
              <a:srgbClr val="FFFF00"/>
            </a:solidFill>
          </a:endParaRPr>
        </a:p>
      </dsp:txBody>
      <dsp:txXfrm>
        <a:off x="593586" y="1643751"/>
        <a:ext cx="1603591" cy="348900"/>
      </dsp:txXfrm>
    </dsp:sp>
    <dsp:sp modelId="{9E1DB458-4041-4E75-900D-98133745387D}">
      <dsp:nvSpPr>
        <dsp:cNvPr id="0" name=""/>
        <dsp:cNvSpPr/>
      </dsp:nvSpPr>
      <dsp:spPr>
        <a:xfrm>
          <a:off x="375524" y="1600139"/>
          <a:ext cx="436125" cy="4361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7404D-5EC1-4B1F-8B93-847B04834ADC}">
      <dsp:nvSpPr>
        <dsp:cNvPr id="0" name=""/>
        <dsp:cNvSpPr/>
      </dsp:nvSpPr>
      <dsp:spPr>
        <a:xfrm>
          <a:off x="516853" y="2166934"/>
          <a:ext cx="1680324" cy="34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4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німецької</a:t>
          </a:r>
          <a:endParaRPr lang="uk-UA" sz="1800" kern="1200" dirty="0">
            <a:solidFill>
              <a:srgbClr val="FFFF00"/>
            </a:solidFill>
          </a:endParaRPr>
        </a:p>
      </dsp:txBody>
      <dsp:txXfrm>
        <a:off x="516853" y="2166934"/>
        <a:ext cx="1680324" cy="348900"/>
      </dsp:txXfrm>
    </dsp:sp>
    <dsp:sp modelId="{2F7E654A-620A-444B-9FA1-215B9D813D49}">
      <dsp:nvSpPr>
        <dsp:cNvPr id="0" name=""/>
        <dsp:cNvSpPr/>
      </dsp:nvSpPr>
      <dsp:spPr>
        <a:xfrm>
          <a:off x="298790" y="2123322"/>
          <a:ext cx="436125" cy="4361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852D46-85A0-415B-89F9-AFB127615D3C}">
      <dsp:nvSpPr>
        <dsp:cNvPr id="0" name=""/>
        <dsp:cNvSpPr/>
      </dsp:nvSpPr>
      <dsp:spPr>
        <a:xfrm>
          <a:off x="266841" y="2690118"/>
          <a:ext cx="1930336" cy="34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94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іспанської </a:t>
          </a:r>
          <a:endParaRPr lang="uk-UA" sz="1800" kern="1200" dirty="0">
            <a:solidFill>
              <a:srgbClr val="FFFF00"/>
            </a:solidFill>
          </a:endParaRPr>
        </a:p>
      </dsp:txBody>
      <dsp:txXfrm>
        <a:off x="266841" y="2690118"/>
        <a:ext cx="1930336" cy="348900"/>
      </dsp:txXfrm>
    </dsp:sp>
    <dsp:sp modelId="{87C07AB0-4720-4C1E-97EE-33A5A5B6FCB6}">
      <dsp:nvSpPr>
        <dsp:cNvPr id="0" name=""/>
        <dsp:cNvSpPr/>
      </dsp:nvSpPr>
      <dsp:spPr>
        <a:xfrm>
          <a:off x="48778" y="2646505"/>
          <a:ext cx="436125" cy="4361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7067500" cy="692696"/>
          </a:xfrm>
        </p:spPr>
        <p:txBody>
          <a:bodyPr>
            <a:normAutofit/>
          </a:bodyPr>
          <a:lstStyle/>
          <a:p>
            <a:r>
              <a:rPr lang="uk-UA" sz="3600" b="1" i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Центр вивчення іноземних мов 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323528" y="620688"/>
            <a:ext cx="6192688" cy="2269654"/>
          </a:xfrm>
        </p:spPr>
        <p:txBody>
          <a:bodyPr>
            <a:normAutofit/>
          </a:bodyPr>
          <a:lstStyle/>
          <a:p>
            <a:r>
              <a:rPr lang="uk-UA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Гуманітарно-педагогічний факультет запрошує </a:t>
            </a:r>
          </a:p>
          <a:p>
            <a:r>
              <a:rPr lang="uk-UA" sz="20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студентів, аспірантів та викладачів університету </a:t>
            </a:r>
          </a:p>
          <a:p>
            <a:r>
              <a:rPr lang="uk-UA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курси вивчення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 для підвищення рівня володіння іноземних мов</a:t>
            </a:r>
            <a:r>
              <a:rPr lang="uk-UA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до єдиного вступного іспиту в магістратуру з іноземної мови (ЄВІ)</a:t>
            </a:r>
          </a:p>
          <a:p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852936"/>
            <a:ext cx="8424936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uk-UA" dirty="0"/>
          </a:p>
        </p:txBody>
      </p:sp>
      <p:sp>
        <p:nvSpPr>
          <p:cNvPr id="13" name="Підзаголовок 2"/>
          <p:cNvSpPr txBox="1">
            <a:spLocks/>
          </p:cNvSpPr>
          <p:nvPr/>
        </p:nvSpPr>
        <p:spPr>
          <a:xfrm>
            <a:off x="0" y="1784597"/>
            <a:ext cx="4165240" cy="2522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dirty="0"/>
          </a:p>
        </p:txBody>
      </p:sp>
      <p:graphicFrame>
        <p:nvGraphicFramePr>
          <p:cNvPr id="15" name="Місце для вмісту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9729583"/>
              </p:ext>
            </p:extLst>
          </p:nvPr>
        </p:nvGraphicFramePr>
        <p:xfrm>
          <a:off x="2543386" y="2325341"/>
          <a:ext cx="3985220" cy="2265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6" name="Місце для вмісту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658728"/>
              </p:ext>
            </p:extLst>
          </p:nvPr>
        </p:nvGraphicFramePr>
        <p:xfrm>
          <a:off x="6836941" y="11857"/>
          <a:ext cx="2232248" cy="3636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8" name="Picture 4" descr="C:\Users\Інна\Desktop\31301759-multi-ethnic-group-of-children-and-english-concept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61180"/>
            <a:ext cx="2714550" cy="182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Місце для вмісту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909335"/>
              </p:ext>
            </p:extLst>
          </p:nvPr>
        </p:nvGraphicFramePr>
        <p:xfrm>
          <a:off x="575428" y="3212976"/>
          <a:ext cx="1372024" cy="1188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72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753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Заняття в групах по 10 осіб </a:t>
                      </a:r>
                      <a:r>
                        <a:rPr lang="uk-UA" u="sng" dirty="0"/>
                        <a:t>за рівнями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Місце для вмісту 4"/>
          <p:cNvSpPr txBox="1">
            <a:spLocks/>
          </p:cNvSpPr>
          <p:nvPr/>
        </p:nvSpPr>
        <p:spPr>
          <a:xfrm>
            <a:off x="-135566" y="4629818"/>
            <a:ext cx="6552729" cy="15024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Контактна особа: </a:t>
            </a:r>
            <a:r>
              <a:rPr lang="uk-UA" sz="20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Розгон Ірина</a:t>
            </a:r>
          </a:p>
          <a:p>
            <a:r>
              <a:rPr lang="uk-UA" sz="20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(067) 5331556</a:t>
            </a:r>
          </a:p>
          <a:p>
            <a:r>
              <a:rPr lang="uk-UA" sz="20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Онлайн-реєстрація за посиланням: </a:t>
            </a:r>
            <a:endParaRPr lang="en-US" sz="2000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https://forms.gle/2586ywff8WRCuN869</a:t>
            </a:r>
            <a:r>
              <a:rPr lang="uk-UA" sz="20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20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Запрошуємо всіх бажаючих!</a:t>
            </a:r>
          </a:p>
        </p:txBody>
      </p:sp>
      <p:pic>
        <p:nvPicPr>
          <p:cNvPr id="1029" name="Picture 5" descr="C:\Users\Інна\Desktop\1_1yuFl_tMmF_Ss-SFk7bg8Q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1" y="3546326"/>
            <a:ext cx="2714550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06105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78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Центр вивчення іноземних мов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Центр вивчення іноземних мов</dc:title>
  <dc:creator>Інна</dc:creator>
  <cp:lastModifiedBy>Svitlana</cp:lastModifiedBy>
  <cp:revision>15</cp:revision>
  <cp:lastPrinted>2023-08-28T06:37:47Z</cp:lastPrinted>
  <dcterms:created xsi:type="dcterms:W3CDTF">2023-08-27T06:28:13Z</dcterms:created>
  <dcterms:modified xsi:type="dcterms:W3CDTF">2023-09-14T10:29:50Z</dcterms:modified>
</cp:coreProperties>
</file>