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>
        <p:scale>
          <a:sx n="81" d="100"/>
          <a:sy n="81" d="100"/>
        </p:scale>
        <p:origin x="-13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4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1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8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1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4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3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8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4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3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B8F4-09A9-4F5B-A64D-C2FF4986197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CCE6-10D8-4423-A6F3-A0F0E3811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zno.osvita.ua/master/english/535/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s://24tv.ua/education/vstup-magistraturu-2024-porogoviy-bal-vstupnogo-ispitu-mozhut_n24687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30" y="450814"/>
            <a:ext cx="3963875" cy="122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71" y="2114747"/>
            <a:ext cx="6655052" cy="2956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3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05" y="100012"/>
            <a:ext cx="515239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" y="2790825"/>
            <a:ext cx="5013960" cy="377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30" y="2790825"/>
            <a:ext cx="5069840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5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8" y="280988"/>
            <a:ext cx="6543358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56" y="4511509"/>
            <a:ext cx="6489382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271" y="2529598"/>
            <a:ext cx="769415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54" y="194182"/>
            <a:ext cx="5070394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2" y="665522"/>
            <a:ext cx="2247900" cy="34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91" y="512189"/>
            <a:ext cx="402907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1" y="3216086"/>
            <a:ext cx="59372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908" y="5072258"/>
            <a:ext cx="4898158" cy="1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84" y="110179"/>
            <a:ext cx="6375151" cy="136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84" y="1446253"/>
            <a:ext cx="6375152" cy="155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6" y="2619301"/>
            <a:ext cx="4914164" cy="177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14" y="3508956"/>
            <a:ext cx="3009875" cy="152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7" y="4075153"/>
            <a:ext cx="5129998" cy="271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390" y="4398611"/>
            <a:ext cx="2601799" cy="346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5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8" y="136493"/>
            <a:ext cx="5001755" cy="380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981326"/>
            <a:ext cx="6734175" cy="377128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32" y="332998"/>
            <a:ext cx="5001755" cy="2098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7"/>
          <p:cNvSpPr/>
          <p:nvPr/>
        </p:nvSpPr>
        <p:spPr>
          <a:xfrm>
            <a:off x="5492003" y="17976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97" y="86215"/>
            <a:ext cx="593407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96" y="1342337"/>
            <a:ext cx="5934075" cy="543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660" y="16793"/>
            <a:ext cx="6095074" cy="769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3" y="752843"/>
            <a:ext cx="3334773" cy="63640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" y="1352007"/>
            <a:ext cx="5360906" cy="318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606" y="750782"/>
            <a:ext cx="3774356" cy="60122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389250"/>
            <a:ext cx="5655885" cy="378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475" y="3284038"/>
            <a:ext cx="3057525" cy="3464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616" y="5178826"/>
            <a:ext cx="2509509" cy="532320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516736" y="57111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0" y="141703"/>
            <a:ext cx="4257675" cy="289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184" y="1652887"/>
            <a:ext cx="6210300" cy="752475"/>
          </a:xfrm>
          <a:prstGeom prst="rect">
            <a:avLst/>
          </a:prstGeom>
        </p:spPr>
      </p:pic>
      <p:sp>
        <p:nvSpPr>
          <p:cNvPr id="4" name="Стрелка вправо с вырезом 3"/>
          <p:cNvSpPr/>
          <p:nvPr/>
        </p:nvSpPr>
        <p:spPr>
          <a:xfrm rot="1623716">
            <a:off x="5005633" y="97221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96" y="2698226"/>
            <a:ext cx="5934075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0294" y="4394404"/>
            <a:ext cx="4162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5"/>
              </a:rPr>
              <a:t>https://zno.osvita.ua/master/english/535</a:t>
            </a:r>
            <a:r>
              <a:rPr lang="de-DE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10" y="5026450"/>
            <a:ext cx="4023343" cy="10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5" y="137081"/>
            <a:ext cx="5227948" cy="192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94" y="3138806"/>
            <a:ext cx="5934075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844619" y="59161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24tv.ua/education/vstup-magistraturu-2024-porogoviy-bal-vstupnogo-ispitu-mozhut_n2468719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632605" y="2373718"/>
            <a:ext cx="679380" cy="462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85" y="4349129"/>
            <a:ext cx="8149881" cy="1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101716"/>
            <a:ext cx="4386263" cy="299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25" y="129715"/>
            <a:ext cx="5029200" cy="567043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81" y="3333750"/>
            <a:ext cx="4481512" cy="341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4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90" y="331900"/>
            <a:ext cx="5567363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21" y="3202069"/>
            <a:ext cx="4614862" cy="3258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8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</Words>
  <Application>Microsoft Office PowerPoint</Application>
  <PresentationFormat>Произвольный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30</cp:revision>
  <dcterms:created xsi:type="dcterms:W3CDTF">2024-01-05T20:22:28Z</dcterms:created>
  <dcterms:modified xsi:type="dcterms:W3CDTF">2024-01-10T21:02:38Z</dcterms:modified>
</cp:coreProperties>
</file>