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3D8B929-7739-4CF1-AE17-7A5E29AD048A}"/>
              </a:ext>
            </a:extLst>
          </p:cNvPr>
          <p:cNvSpPr txBox="1"/>
          <p:nvPr/>
        </p:nvSpPr>
        <p:spPr>
          <a:xfrm>
            <a:off x="2352124" y="1730235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74-ОЇ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627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52A6AE9-25A8-46B0-94CA-C5433C25C6D7}"/>
              </a:ext>
            </a:extLst>
          </p:cNvPr>
          <p:cNvSpPr txBox="1"/>
          <p:nvPr/>
        </p:nvSpPr>
        <p:spPr>
          <a:xfrm>
            <a:off x="4187279" y="3826267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Євгенія ТКАЧ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20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91</cp:revision>
  <cp:lastPrinted>2024-05-10T10:37:26Z</cp:lastPrinted>
  <dcterms:created xsi:type="dcterms:W3CDTF">2021-04-29T14:36:01Z</dcterms:created>
  <dcterms:modified xsi:type="dcterms:W3CDTF">2025-04-28T12:49:33Z</dcterms:modified>
</cp:coreProperties>
</file>