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3D8B929-7739-4CF1-AE17-7A5E29AD048A}"/>
              </a:ext>
            </a:extLst>
          </p:cNvPr>
          <p:cNvSpPr txBox="1"/>
          <p:nvPr/>
        </p:nvSpPr>
        <p:spPr>
          <a:xfrm>
            <a:off x="2343811" y="1759827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74-ОЇ 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1723" y="4296823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52A6AE9-25A8-46B0-94CA-C5433C25C6D7}"/>
              </a:ext>
            </a:extLst>
          </p:cNvPr>
          <p:cNvSpPr txBox="1"/>
          <p:nvPr/>
        </p:nvSpPr>
        <p:spPr>
          <a:xfrm>
            <a:off x="4106488" y="3833917"/>
            <a:ext cx="580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Ілона БЕРЕЗНА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20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87</cp:revision>
  <cp:lastPrinted>2024-05-10T10:37:26Z</cp:lastPrinted>
  <dcterms:created xsi:type="dcterms:W3CDTF">2021-04-29T14:36:01Z</dcterms:created>
  <dcterms:modified xsi:type="dcterms:W3CDTF">2025-04-28T09:12:59Z</dcterms:modified>
</cp:coreProperties>
</file>