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381" r:id="rId2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0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0A7F76-A067-4A5F-9C1A-FCDEA85B794B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C178B9-AAB3-4730-9205-9EAE480D94A5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688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797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8C59BB-5A62-41C6-AE9A-E5CD4E286D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4B5CBD6-CD88-4BE0-AD10-D260D29DE1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3A78CFA-8165-43C8-8A22-0658E0EA6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A0215A6-D639-4AF4-98C8-DA32B68A7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1277FC3-6BBA-4EAB-AC4F-D91F6B902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572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AA3D25-1C7D-45A8-8E9E-78D55C068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8DDFDFF-1838-46EE-B786-0FF147B434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B1D9BD1-53F0-4FFC-B552-66C87A3B54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7A5BA7F-D0DC-42E3-9E0D-33B4089F4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FB809D3-3674-4C9D-BC57-8CDA967D9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708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71842F43-078F-4001-80A5-2C9D515D09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269DB7B-CFCE-41FE-A4E9-BDF59F923B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FCA7C83-90E0-4A4B-9F09-8FB80CAFB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40175BD-5C39-4EF7-AD51-7EBC7C0E4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90CE478-1833-4350-9CC8-8E1860FAA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912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3445" y="2420888"/>
            <a:ext cx="8640960" cy="1080120"/>
          </a:xfrm>
        </p:spPr>
        <p:txBody>
          <a:bodyPr/>
          <a:lstStyle>
            <a:lvl1pPr>
              <a:defRPr b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</a:t>
            </a:r>
            <a:r>
              <a:rPr lang="en-US" dirty="0"/>
              <a:t> </a:t>
            </a:r>
            <a:r>
              <a:rPr lang="ru-RU" dirty="0"/>
              <a:t>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328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6E99F7-FCB7-4B43-BB74-9091DD18C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925D89F-F836-46A3-A6B6-467DFCED0D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070BE86-03DC-4FDD-893A-B3B318E3F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A314CB9-2388-493F-838B-643775907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E921295-EFB4-492E-90BF-9EDCD56B6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590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C7A8DC-405F-417F-8A75-20FE199EC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9D40906-C8B8-4871-9E11-7F82BAF29A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91DFCB2-B50B-4683-81A3-D95659D6B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48663C5-DB77-44FD-8E81-248CDE3F86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DBC8510-E65D-48A9-B262-6F286537C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517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68D396-2EBE-422D-89C7-8F3997F6A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67AB71C-E282-43D4-8F45-7906D70AD0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B20C09F-7B37-4DBA-963A-E81D41DB64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D3700AC-2F8E-4F57-9AE3-63EDF73E0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971C44C-6989-4447-9029-71FD506F1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E6B9C18-44CA-46C4-A16B-7B3EF7594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468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BCDC4A-FBE1-4788-8926-61E20FDA6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824B730-B888-466B-A9D2-8797E7D066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40F2764-2541-4A3B-A7AF-4E86934259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BE548CB2-A422-4BDB-940E-FEB7DD83D5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3E571728-B848-42A5-92F9-E82229F1C5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7313788B-0908-44C9-85E3-6917BC4C6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2A30C727-3455-4317-AD93-AC2567785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FE1645B2-DF70-4038-A614-1CB548675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061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5617BF6-D491-4222-AB24-3BE9E7F36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89CFC0D0-B19A-43AE-9AFC-47F2F29A9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1686FF94-AE62-4EB4-AFB9-78E4424C0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FDD1C9D4-95D5-44F9-802C-BD3A6D0F0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0891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A746082E-D7B0-499A-B04C-247AEE621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64E57697-57EE-47F9-8D71-332AA087A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C29943D-3E1E-4013-85A3-436460104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620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B19C86-28B5-45FA-A4AF-E9CFC96A3C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9CCC3B9-9D44-4796-9027-49EF85AB4B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ADCB962-D3D8-48DD-A423-03EC625250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91B4BB2-E73F-44A9-8E1D-6E0CBCDF7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8EAB33B-D212-47C1-9E39-2D71E75EE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527AEFF-0C75-4070-8DEF-0AF092526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390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29279A-A093-43E9-A603-899A240EB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1B271685-EC86-4798-A3DE-85A7527DD6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9292991-6B5A-4DCF-8AEF-79CB2FEBFA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DC69F8F-260C-4067-A2C1-F0C6E450F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B6F9A99-34B2-4A0E-9309-B40CD343C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360319C-4BEE-45E5-963B-1D6CE87C1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531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ACE5C3-3F24-4FDD-8779-0A48DD6E3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3D6C69F-8C0B-460A-9A47-33FD3C87E5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94BE703-9342-439B-8E00-FC8309C3D3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067B699-1CC5-4506-B3B4-AA95A688C7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C0BAEF6-A402-4CE5-B640-E9CDDC9C1F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AC22D-B1DD-4BBF-A956-CF8A5E7C2D5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32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87279" y="767384"/>
            <a:ext cx="6480720" cy="1080120"/>
          </a:xfrm>
        </p:spPr>
        <p:txBody>
          <a:bodyPr>
            <a:noAutofit/>
          </a:bodyPr>
          <a:lstStyle/>
          <a:p>
            <a:r>
              <a:rPr lang="uk-UA" sz="4800" dirty="0">
                <a:solidFill>
                  <a:schemeClr val="tx1"/>
                </a:solidFill>
              </a:rPr>
              <a:t>Сертифікат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3D8B929-7739-4CF1-AE17-7A5E29AD048A}"/>
              </a:ext>
            </a:extLst>
          </p:cNvPr>
          <p:cNvSpPr txBox="1"/>
          <p:nvPr/>
        </p:nvSpPr>
        <p:spPr>
          <a:xfrm>
            <a:off x="2343811" y="1759827"/>
            <a:ext cx="6796418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base"/>
            <a:r>
              <a:rPr lang="ru-RU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УЧАСНИКА</a:t>
            </a:r>
            <a:r>
              <a:rPr lang="en-US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en-US" sz="28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smtClean="0">
                <a:solidFill>
                  <a:srgbClr val="000000"/>
                </a:solidFill>
                <a:latin typeface="Calibri" panose="020F0502020204030204" pitchFamily="34" charset="0"/>
              </a:rPr>
              <a:t>74-ОЇ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ВСЕУКРАЇНСЬКОЇ </a:t>
            </a:r>
            <a:endParaRPr lang="ru-RU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НАУКОВО-ПРАКТИЧНОЇ 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СТУДЕНТСЬКОЇ КОНФЕРЕНЦІЇ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"МАРКЕТИНГ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ОЧИМА МОЛОДІ: ПРОБЛЕМИ ТА ПЕРСПЕКТИВИ"</a:t>
            </a:r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800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800" dirty="0">
              <a:solidFill>
                <a:srgbClr val="000000"/>
              </a:solidFill>
              <a:latin typeface="Segoe UI" panose="020B0502040204020203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823CC726-F364-4EAA-BC86-4DC9902EF0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1413" y="4275077"/>
            <a:ext cx="5258506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C49999F-3820-4116-AD82-907065F1D3BC}"/>
              </a:ext>
            </a:extLst>
          </p:cNvPr>
          <p:cNvSpPr/>
          <p:nvPr/>
        </p:nvSpPr>
        <p:spPr>
          <a:xfrm>
            <a:off x="-36914" y="-30425"/>
            <a:ext cx="814578" cy="4149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49730D3D-1FED-4EDD-B737-4B1356E063B4}"/>
              </a:ext>
            </a:extLst>
          </p:cNvPr>
          <p:cNvSpPr/>
          <p:nvPr/>
        </p:nvSpPr>
        <p:spPr>
          <a:xfrm>
            <a:off x="11441161" y="0"/>
            <a:ext cx="767048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52A6AE9-25A8-46B0-94CA-C5433C25C6D7}"/>
              </a:ext>
            </a:extLst>
          </p:cNvPr>
          <p:cNvSpPr txBox="1"/>
          <p:nvPr/>
        </p:nvSpPr>
        <p:spPr>
          <a:xfrm>
            <a:off x="4187279" y="3782949"/>
            <a:ext cx="6103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Анна ПЕТРОВА</a:t>
            </a:r>
            <a:endParaRPr lang="uk-UA" sz="3200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DFCBC65-7949-476F-B08D-F64A63A5B0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9452" y="772911"/>
            <a:ext cx="690916" cy="66059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A163B28B-511E-4B0E-819D-E5ED6F1346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11267" y="3911656"/>
            <a:ext cx="926307" cy="71157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11F3870-2355-4974-A542-573E20FD32A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55"/>
          <a:stretch/>
        </p:blipFill>
        <p:spPr>
          <a:xfrm rot="5400000">
            <a:off x="10899415" y="2336621"/>
            <a:ext cx="1872731" cy="63941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552D3DC8-22E4-4BAB-9EEA-E9D5F1B036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07" y="1573896"/>
            <a:ext cx="1172938" cy="114166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9F401202-39D7-41A7-9313-FA329981B6B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88" y="75342"/>
            <a:ext cx="1172938" cy="1392787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5A68FEC2-074C-4E7B-A9DF-1A42A09CBBF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4092" t="10205" r="7103" b="14301"/>
          <a:stretch/>
        </p:blipFill>
        <p:spPr>
          <a:xfrm>
            <a:off x="11421611" y="4970383"/>
            <a:ext cx="786598" cy="7844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59B101ED-2AD0-40B2-A26E-3DF920124FE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16083" y="5308413"/>
            <a:ext cx="1223111" cy="107521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C739D06E-2BD1-4702-94B9-D96B62EECBC0}"/>
              </a:ext>
            </a:extLst>
          </p:cNvPr>
          <p:cNvSpPr txBox="1"/>
          <p:nvPr/>
        </p:nvSpPr>
        <p:spPr>
          <a:xfrm>
            <a:off x="3341413" y="5299064"/>
            <a:ext cx="408622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Декан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факультету аграрного менеджменту </a:t>
            </a:r>
            <a:endParaRPr lang="uk-UA" b="0" i="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Національного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університету і природокористування України </a:t>
            </a:r>
          </a:p>
          <a:p>
            <a:pPr algn="l" fontAlgn="base"/>
            <a:endParaRPr lang="uk-UA" b="0" i="0" dirty="0">
              <a:solidFill>
                <a:srgbClr val="000000"/>
              </a:solidFill>
              <a:effectLst/>
              <a:latin typeface="RobotoRegular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68726387-EA06-4212-B7F9-10CE9D3C4D85}"/>
              </a:ext>
            </a:extLst>
          </p:cNvPr>
          <p:cNvSpPr txBox="1"/>
          <p:nvPr/>
        </p:nvSpPr>
        <p:spPr>
          <a:xfrm>
            <a:off x="8201025" y="5782876"/>
            <a:ext cx="61341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Анатолій ОСТАПЧУК</a:t>
            </a:r>
          </a:p>
        </p:txBody>
      </p:sp>
      <p:pic>
        <p:nvPicPr>
          <p:cNvPr id="5" name="Picture 2" descr="https://nubip.edu.ua/sites/default/files/imagecache/logo/logotip_kafedri_2023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67" y="2822842"/>
            <a:ext cx="1152660" cy="1122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3967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</TotalTime>
  <Words>20</Words>
  <Application>Microsoft Office PowerPoint</Application>
  <PresentationFormat>Широкий екран</PresentationFormat>
  <Paragraphs>11</Paragraphs>
  <Slides>1</Slides>
  <Notes>1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RobotoRegular</vt:lpstr>
      <vt:lpstr>Segoe UI</vt:lpstr>
      <vt:lpstr>Times New Roman</vt:lpstr>
      <vt:lpstr>Тема Office</vt:lpstr>
      <vt:lpstr>Сертифікат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Сертифікат</dc:title>
  <dc:creator>Пользователь</dc:creator>
  <cp:lastModifiedBy>User</cp:lastModifiedBy>
  <cp:revision>93</cp:revision>
  <cp:lastPrinted>2024-05-10T10:37:26Z</cp:lastPrinted>
  <dcterms:created xsi:type="dcterms:W3CDTF">2021-04-29T14:36:01Z</dcterms:created>
  <dcterms:modified xsi:type="dcterms:W3CDTF">2025-04-28T11:50:42Z</dcterms:modified>
</cp:coreProperties>
</file>