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217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017800" y="3781967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Максим НЕСТЕРЕНКО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2025-04-28T12:41:03Z</dcterms:modified>
</cp:coreProperties>
</file>