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smtClean="0">
                <a:solidFill>
                  <a:srgbClr val="000000"/>
                </a:solidFill>
                <a:latin typeface="Calibri" panose="020F0502020204030204" pitchFamily="34" charset="0"/>
              </a:rPr>
              <a:t>74-ОЇ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413" y="4275077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52A6AE9-25A8-46B0-94CA-C5433C25C6D7}"/>
              </a:ext>
            </a:extLst>
          </p:cNvPr>
          <p:cNvSpPr txBox="1"/>
          <p:nvPr/>
        </p:nvSpPr>
        <p:spPr>
          <a:xfrm>
            <a:off x="4187279" y="3739876"/>
            <a:ext cx="610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Інна ВАСИЛЬЧЕНКО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88</cp:revision>
  <cp:lastPrinted>2024-05-10T10:37:26Z</cp:lastPrinted>
  <dcterms:created xsi:type="dcterms:W3CDTF">2021-04-29T14:36:01Z</dcterms:created>
  <dcterms:modified xsi:type="dcterms:W3CDTF">2025-04-28T12:28:44Z</dcterms:modified>
</cp:coreProperties>
</file>