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04288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Ілона ЛУК</a:t>
            </a:r>
            <a:r>
              <a:rPr lang="en-US" sz="3200" dirty="0" smtClean="0"/>
              <a:t>’</a:t>
            </a:r>
            <a:r>
              <a:rPr lang="uk-UA" sz="3200" dirty="0" smtClean="0"/>
              <a:t>ЯНОВИЧ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24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2025-04-28T07:33:59Z</dcterms:modified>
</cp:coreProperties>
</file>