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782949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Марина </a:t>
            </a:r>
            <a:r>
              <a:rPr lang="uk-UA" sz="3200" dirty="0" smtClean="0"/>
              <a:t>КОЛОМІЄЦЬ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2025-04-28T08:28:23Z</dcterms:modified>
</cp:coreProperties>
</file>