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91436" y="381944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smtClean="0"/>
              <a:t>Денис РОМАНЕНКО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Широкий екран</PresentationFormat>
  <Paragraphs>11</Paragraphs>
  <Slides>1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User</cp:lastModifiedBy>
  <cp:revision>90</cp:revision>
  <cp:lastPrinted>2024-05-10T10:37:26Z</cp:lastPrinted>
  <dcterms:created xsi:type="dcterms:W3CDTF">2021-04-29T14:36:01Z</dcterms:created>
  <dcterms:modified xsi:type="dcterms:W3CDTF">2025-04-28T11:42:08Z</dcterms:modified>
</cp:coreProperties>
</file>