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13367" y="1959359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016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765767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Ксенія ЩЕРБАНЬ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6276" y="5228878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21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100</cp:revision>
  <cp:lastPrinted>2024-05-10T10:37:26Z</cp:lastPrinted>
  <dcterms:created xsi:type="dcterms:W3CDTF">2021-04-29T14:36:01Z</dcterms:created>
  <dcterms:modified xsi:type="dcterms:W3CDTF">2025-04-28T07:53:06Z</dcterms:modified>
</cp:coreProperties>
</file>