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638" y="4218475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369921" y="3685339"/>
            <a:ext cx="5603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Анастасія РОДАК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91</cp:revision>
  <cp:lastPrinted>2024-05-10T10:37:26Z</cp:lastPrinted>
  <dcterms:created xsi:type="dcterms:W3CDTF">2021-04-29T14:36:01Z</dcterms:created>
  <dcterms:modified xsi:type="dcterms:W3CDTF">2025-04-28T12:43:52Z</dcterms:modified>
</cp:coreProperties>
</file>