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Сарапулова</a:t>
            </a:r>
            <a:r>
              <a:rPr lang="uk-UA" sz="3200" smtClean="0"/>
              <a:t> А. А.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2025-04-28T12:44:58Z</dcterms:modified>
</cp:coreProperties>
</file>