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723" y="4296823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744994" y="3795371"/>
            <a:ext cx="5603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Віталій БОГУН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88</cp:revision>
  <cp:lastPrinted>2024-05-10T10:37:26Z</cp:lastPrinted>
  <dcterms:created xsi:type="dcterms:W3CDTF">2021-04-29T14:36:01Z</dcterms:created>
  <dcterms:modified xsi:type="dcterms:W3CDTF">2025-04-28T09:23:50Z</dcterms:modified>
</cp:coreProperties>
</file>