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3D8B929-7739-4CF1-AE17-7A5E29AD048A}"/>
              </a:ext>
            </a:extLst>
          </p:cNvPr>
          <p:cNvSpPr txBox="1"/>
          <p:nvPr/>
        </p:nvSpPr>
        <p:spPr>
          <a:xfrm>
            <a:off x="2343811" y="1759827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7</a:t>
            </a:r>
            <a:r>
              <a:rPr lang="en-US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4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-ОЇ 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1413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52A6AE9-25A8-46B0-94CA-C5433C25C6D7}"/>
              </a:ext>
            </a:extLst>
          </p:cNvPr>
          <p:cNvSpPr txBox="1"/>
          <p:nvPr/>
        </p:nvSpPr>
        <p:spPr>
          <a:xfrm>
            <a:off x="4187279" y="3826267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err="1" smtClean="0"/>
              <a:t>Відрук</a:t>
            </a:r>
            <a:r>
              <a:rPr lang="uk-UA" sz="3200" dirty="0" smtClean="0"/>
              <a:t> Н. П.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25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96</cp:revision>
  <cp:lastPrinted>2024-05-10T10:37:26Z</cp:lastPrinted>
  <dcterms:created xsi:type="dcterms:W3CDTF">2021-04-29T14:36:01Z</dcterms:created>
  <dcterms:modified xsi:type="dcterms:W3CDTF">2025-04-28T10:00:48Z</dcterms:modified>
</cp:coreProperties>
</file>