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91436" y="381944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Дар</a:t>
            </a:r>
            <a:r>
              <a:rPr lang="en-US" sz="3200" dirty="0" smtClean="0"/>
              <a:t>’</a:t>
            </a:r>
            <a:r>
              <a:rPr lang="uk-UA" sz="3200" dirty="0" smtClean="0"/>
              <a:t>я</a:t>
            </a:r>
            <a:r>
              <a:rPr lang="uk-UA" sz="3200" dirty="0" smtClean="0"/>
              <a:t> МАТВІЄНКО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92</cp:revision>
  <cp:lastPrinted>2024-05-10T10:37:26Z</cp:lastPrinted>
  <dcterms:created xsi:type="dcterms:W3CDTF">2021-04-29T14:36:01Z</dcterms:created>
  <dcterms:modified xsi:type="dcterms:W3CDTF">2025-04-28T12:35:05Z</dcterms:modified>
</cp:coreProperties>
</file>