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Студентський науковий гурток</a:t>
            </a:r>
            <a:br>
              <a:rPr lang="uk-UA" dirty="0" smtClean="0"/>
            </a:br>
            <a:r>
              <a:rPr lang="uk-UA" dirty="0" smtClean="0"/>
              <a:t>«Англійська мова в сучасному світі»</a:t>
            </a:r>
            <a:br>
              <a:rPr lang="uk-UA" dirty="0" smtClean="0"/>
            </a:br>
            <a:r>
              <a:rPr lang="uk-UA" dirty="0" smtClean="0"/>
              <a:t>2019 – 2020 н. р.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985"/>
            <a:ext cx="12858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184984"/>
            <a:ext cx="11525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8195"/>
            <a:ext cx="19272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PRETTY GIRL\Desktop\img-704ab83b5228f0fea5b804a25baadcf1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6" y="3140968"/>
            <a:ext cx="57245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Засідання гуртка на тему: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«</a:t>
            </a:r>
            <a:r>
              <a:rPr lang="en-US" b="1" dirty="0" smtClean="0">
                <a:solidFill>
                  <a:schemeClr val="tx1"/>
                </a:solidFill>
              </a:rPr>
              <a:t>Person </a:t>
            </a:r>
            <a:r>
              <a:rPr lang="en-US" b="1" dirty="0">
                <a:solidFill>
                  <a:schemeClr val="tx1"/>
                </a:solidFill>
              </a:rPr>
              <a:t>and Nature. </a:t>
            </a:r>
            <a:r>
              <a:rPr lang="en-US" b="1" dirty="0" smtClean="0">
                <a:solidFill>
                  <a:schemeClr val="tx1"/>
                </a:solidFill>
              </a:rPr>
              <a:t>Ecosystems</a:t>
            </a:r>
            <a:r>
              <a:rPr lang="uk-UA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nubip.edu.ua/sites/default/files/u5/img-2fbaaa7735d5beba88bc17893c20dc0e-v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08" y="2708920"/>
            <a:ext cx="4933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240360" cy="32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27" y="116632"/>
            <a:ext cx="8637335" cy="2125935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Організація Міжнародного науково-практичного семінару «</a:t>
            </a:r>
            <a:r>
              <a:rPr lang="ru-RU" sz="2400" b="1" dirty="0" err="1" smtClean="0">
                <a:solidFill>
                  <a:schemeClr val="tx1"/>
                </a:solidFill>
              </a:rPr>
              <a:t>Переосмислюючи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проблему </a:t>
            </a:r>
            <a:r>
              <a:rPr lang="ru-RU" sz="2400" b="1" dirty="0" err="1">
                <a:solidFill>
                  <a:schemeClr val="tx1"/>
                </a:solidFill>
              </a:rPr>
              <a:t>захисту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навколишнього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середовища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зважаємо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виклики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мінливого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світу</a:t>
            </a:r>
            <a:r>
              <a:rPr lang="ru-RU" sz="2400" b="1" dirty="0" smtClean="0">
                <a:solidFill>
                  <a:schemeClr val="tx1"/>
                </a:solidFill>
              </a:rPr>
              <a:t>». 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err="1">
                <a:solidFill>
                  <a:schemeClr val="tx1"/>
                </a:solidFill>
              </a:rPr>
              <a:t>Запрошеним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спікером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була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Brooke Alexander Manning, </a:t>
            </a:r>
            <a:r>
              <a:rPr lang="ru-RU" sz="2400" b="1" dirty="0">
                <a:solidFill>
                  <a:schemeClr val="tx1"/>
                </a:solidFill>
              </a:rPr>
              <a:t>волонтерка Корпусу Миру </a:t>
            </a:r>
            <a:r>
              <a:rPr lang="ru-RU" sz="2400" b="1" dirty="0" err="1">
                <a:solidFill>
                  <a:schemeClr val="tx1"/>
                </a:solidFill>
              </a:rPr>
              <a:t>зі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США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5" y="2924944"/>
            <a:ext cx="4128459" cy="33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530080" cy="33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Гуртківці ознайомилися з онлайн-ресурсами Британської Ради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32248" cy="39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56" y="2843779"/>
            <a:ext cx="6096000" cy="36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9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Засідання гуртка у дистанційній формі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712967" cy="40494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RETTY GIRL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5384"/>
            <a:ext cx="5389401" cy="38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05" y="2677019"/>
            <a:ext cx="1872208" cy="19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05" y="4689132"/>
            <a:ext cx="1872207" cy="181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10" y="2694709"/>
            <a:ext cx="1767045" cy="13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13" y="4022755"/>
            <a:ext cx="1692841" cy="1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75" y="5292386"/>
            <a:ext cx="1611328" cy="12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4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000" b="1" dirty="0" smtClean="0"/>
              <a:t>Участь у </a:t>
            </a:r>
            <a:r>
              <a:rPr lang="ru-RU" sz="3000" b="1" dirty="0" err="1" smtClean="0"/>
              <a:t>Міжнародній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міждисциплінарній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науково-практичній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конференціії</a:t>
            </a:r>
            <a:r>
              <a:rPr lang="ru-RU" sz="3000" b="1" dirty="0" smtClean="0"/>
              <a:t> «</a:t>
            </a:r>
            <a:r>
              <a:rPr lang="ru-RU" sz="3000" b="1" dirty="0" err="1" smtClean="0"/>
              <a:t>Мова</a:t>
            </a:r>
            <a:r>
              <a:rPr lang="ru-RU" sz="3000" b="1" dirty="0"/>
              <a:t>, </a:t>
            </a:r>
            <a:r>
              <a:rPr lang="ru-RU" sz="3000" b="1" dirty="0" err="1"/>
              <a:t>бізнес</a:t>
            </a:r>
            <a:r>
              <a:rPr lang="ru-RU" sz="3000" b="1" dirty="0"/>
              <a:t> і право, </a:t>
            </a:r>
            <a:r>
              <a:rPr lang="ru-RU" sz="3000" b="1" dirty="0" err="1"/>
              <a:t>міжкультурна</a:t>
            </a:r>
            <a:r>
              <a:rPr lang="ru-RU" sz="3000" b="1" dirty="0"/>
              <a:t> </a:t>
            </a:r>
            <a:r>
              <a:rPr lang="ru-RU" sz="3000" b="1" dirty="0" err="1"/>
              <a:t>комунікація</a:t>
            </a:r>
            <a:r>
              <a:rPr lang="ru-RU" sz="3000" b="1" dirty="0"/>
              <a:t>: </a:t>
            </a:r>
            <a:r>
              <a:rPr lang="ru-RU" sz="3000" b="1" dirty="0" err="1"/>
              <a:t>виклики</a:t>
            </a:r>
            <a:r>
              <a:rPr lang="ru-RU" sz="3000" b="1" dirty="0"/>
              <a:t> </a:t>
            </a:r>
            <a:r>
              <a:rPr lang="ru-RU" sz="3000" b="1" dirty="0" err="1" smtClean="0"/>
              <a:t>сьогодення</a:t>
            </a:r>
            <a:r>
              <a:rPr lang="ru-RU" sz="3000" b="1" dirty="0" smtClean="0"/>
              <a:t>», </a:t>
            </a:r>
            <a:r>
              <a:rPr lang="ru-RU" sz="3000" b="1" dirty="0" err="1" smtClean="0"/>
              <a:t>НУБіП</a:t>
            </a:r>
            <a:r>
              <a:rPr lang="ru-RU" sz="3000" b="1" dirty="0" smtClean="0"/>
              <a:t> України</a:t>
            </a:r>
            <a:endParaRPr lang="ru-RU" sz="3000" b="1" dirty="0"/>
          </a:p>
        </p:txBody>
      </p:sp>
      <p:pic>
        <p:nvPicPr>
          <p:cNvPr id="6146" name="Picture 2" descr="https://nubip.edu.ua/sites/default/files/u138/image0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096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Досягнуті</a:t>
            </a:r>
            <a:r>
              <a:rPr lang="ru-RU" b="1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гуртка</a:t>
            </a:r>
            <a:r>
              <a:rPr lang="ru-RU" b="1" dirty="0"/>
              <a:t>: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>10 тез </a:t>
            </a:r>
            <a:r>
              <a:rPr lang="ru-RU" sz="3300" dirty="0" err="1"/>
              <a:t>доповідей</a:t>
            </a:r>
            <a:r>
              <a:rPr lang="ru-RU" sz="3300" dirty="0"/>
              <a:t> на </a:t>
            </a:r>
            <a:r>
              <a:rPr lang="ru-RU" sz="3300" dirty="0" err="1"/>
              <a:t>міжнародних</a:t>
            </a:r>
            <a:r>
              <a:rPr lang="ru-RU" sz="3300" dirty="0"/>
              <a:t> </a:t>
            </a:r>
            <a:r>
              <a:rPr lang="ru-RU" sz="3300" dirty="0" err="1"/>
              <a:t>науково-практичних</a:t>
            </a:r>
            <a:r>
              <a:rPr lang="ru-RU" sz="3300" dirty="0"/>
              <a:t> </a:t>
            </a:r>
            <a:r>
              <a:rPr lang="ru-RU" sz="3300" dirty="0" err="1" smtClean="0"/>
              <a:t>конференціях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2547938"/>
            <a:ext cx="8568952" cy="39774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RETTY GIRL\Desktop\Чикирис Юлія Володимирі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5"/>
            <a:ext cx="26686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RETTY GIRL\Desktop\Кисіль Вікторія Володимирі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6"/>
            <a:ext cx="2520280" cy="36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RETTY GIRL\Desktop\Якібч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76" y="3428999"/>
            <a:ext cx="313589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Дякуємо за увагу!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896544" cy="275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</TotalTime>
  <Words>66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Студентський науковий гурток «Англійська мова в сучасному світі» 2019 – 2020 н. р. </vt:lpstr>
      <vt:lpstr>Засідання гуртка на тему: «Person and Nature. Ecosystems»</vt:lpstr>
      <vt:lpstr>Організація Міжнародного науково-практичного семінару «Переосмислюючи проблему захисту навколишнього середовища, зважаємо на виклики мінливого світу».  Запрошеним спікером була Brooke Alexander Manning, волонтерка Корпусу Миру зі США</vt:lpstr>
      <vt:lpstr>Гуртківці ознайомилися з онлайн-ресурсами Британської Ради</vt:lpstr>
      <vt:lpstr>Засідання гуртка у дистанційній формі</vt:lpstr>
      <vt:lpstr>Участь у Міжнародній міждисциплінарній науково-практичній конференціії «Мова, бізнес і право, міжкультурна комунікація: виклики сьогодення», НУБіП України</vt:lpstr>
      <vt:lpstr>Досягнуті результати роботи гуртка: 10 тез доповідей на міжнародних науково-практичних конференціях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науковий гурток «Англійська мова в сучасному світі» 2019 – 2020 н. р. </dc:title>
  <dc:creator>PRETTY GIRL</dc:creator>
  <cp:lastModifiedBy>PRETTY GIRL</cp:lastModifiedBy>
  <cp:revision>10</cp:revision>
  <dcterms:created xsi:type="dcterms:W3CDTF">2020-05-14T17:22:34Z</dcterms:created>
  <dcterms:modified xsi:type="dcterms:W3CDTF">2020-05-14T18:34:35Z</dcterms:modified>
</cp:coreProperties>
</file>