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CB0-F916-46E0-9713-3A5B1039BAD9}" type="datetimeFigureOut">
              <a:rPr lang="uk-UA" smtClean="0"/>
              <a:t>14.01.2026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33A2-2515-45A0-999A-AB4A03E3F9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980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CB0-F916-46E0-9713-3A5B1039BAD9}" type="datetimeFigureOut">
              <a:rPr lang="uk-UA" smtClean="0"/>
              <a:t>14.01.2026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33A2-2515-45A0-999A-AB4A03E3F9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31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CB0-F916-46E0-9713-3A5B1039BAD9}" type="datetimeFigureOut">
              <a:rPr lang="uk-UA" smtClean="0"/>
              <a:t>14.01.2026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33A2-2515-45A0-999A-AB4A03E3F9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795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CB0-F916-46E0-9713-3A5B1039BAD9}" type="datetimeFigureOut">
              <a:rPr lang="uk-UA" smtClean="0"/>
              <a:t>14.01.2026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33A2-2515-45A0-999A-AB4A03E3F9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326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CB0-F916-46E0-9713-3A5B1039BAD9}" type="datetimeFigureOut">
              <a:rPr lang="uk-UA" smtClean="0"/>
              <a:t>14.01.2026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33A2-2515-45A0-999A-AB4A03E3F9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7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CB0-F916-46E0-9713-3A5B1039BAD9}" type="datetimeFigureOut">
              <a:rPr lang="uk-UA" smtClean="0"/>
              <a:t>14.01.2026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33A2-2515-45A0-999A-AB4A03E3F9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236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CB0-F916-46E0-9713-3A5B1039BAD9}" type="datetimeFigureOut">
              <a:rPr lang="uk-UA" smtClean="0"/>
              <a:t>14.01.2026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33A2-2515-45A0-999A-AB4A03E3F9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367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CB0-F916-46E0-9713-3A5B1039BAD9}" type="datetimeFigureOut">
              <a:rPr lang="uk-UA" smtClean="0"/>
              <a:t>14.01.2026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33A2-2515-45A0-999A-AB4A03E3F9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353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CB0-F916-46E0-9713-3A5B1039BAD9}" type="datetimeFigureOut">
              <a:rPr lang="uk-UA" smtClean="0"/>
              <a:t>14.01.2026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33A2-2515-45A0-999A-AB4A03E3F9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616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CB0-F916-46E0-9713-3A5B1039BAD9}" type="datetimeFigureOut">
              <a:rPr lang="uk-UA" smtClean="0"/>
              <a:t>14.01.2026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33A2-2515-45A0-999A-AB4A03E3F9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9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CB0-F916-46E0-9713-3A5B1039BAD9}" type="datetimeFigureOut">
              <a:rPr lang="uk-UA" smtClean="0"/>
              <a:t>14.01.2026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33A2-2515-45A0-999A-AB4A03E3F9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435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C0CB0-F916-46E0-9713-3A5B1039BAD9}" type="datetimeFigureOut">
              <a:rPr lang="uk-UA" smtClean="0"/>
              <a:t>14.01.2026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633A2-2515-45A0-999A-AB4A03E3F9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162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3" b="12996"/>
          <a:stretch/>
        </p:blipFill>
        <p:spPr>
          <a:xfrm>
            <a:off x="0" y="215571"/>
            <a:ext cx="3943927" cy="6437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 b="13131"/>
          <a:stretch/>
        </p:blipFill>
        <p:spPr>
          <a:xfrm>
            <a:off x="8217823" y="215570"/>
            <a:ext cx="3961411" cy="6431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7" b="13266"/>
          <a:stretch/>
        </p:blipFill>
        <p:spPr>
          <a:xfrm>
            <a:off x="4100171" y="215570"/>
            <a:ext cx="3961412" cy="643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48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</cp:revision>
  <dcterms:created xsi:type="dcterms:W3CDTF">2026-01-14T08:44:18Z</dcterms:created>
  <dcterms:modified xsi:type="dcterms:W3CDTF">2026-01-14T08:50:14Z</dcterms:modified>
</cp:coreProperties>
</file>