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39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76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4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1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16E4-65C7-48E1-87D2-2F4E768BD9F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53BED7-6CBF-42C9-AE54-0C3A09CB31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5106" y="122548"/>
            <a:ext cx="9609824" cy="3514189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 про роботу гуртка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Анатомії тварин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кафедри анатомії гістології і </a:t>
            </a:r>
            <a:r>
              <a:rPr lang="uk-UA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патоморфології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тварин ім. акад. В.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Касьяненка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2025-20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рр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600281"/>
            <a:ext cx="9326267" cy="207389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Черевко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Валерія Ігорівна</a:t>
            </a:r>
          </a:p>
          <a:p>
            <a:pPr algn="r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курсу 3 групи</a:t>
            </a:r>
          </a:p>
          <a:p>
            <a:pPr algn="r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</a:p>
          <a:p>
            <a:pPr algn="r"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н. доцент Мельник Олексій Олегович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2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21410" y="1762812"/>
            <a:ext cx="9883202" cy="48548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Всеукраїнську науково-практичну конференцію студентів, аспірантів і молодих вчених «Наукова молодь: теорія і практика ветеринарної медицини»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Яка відбудеться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2026 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НУБІП України.</a:t>
            </a:r>
          </a:p>
          <a:p>
            <a:pPr algn="just">
              <a:lnSpc>
                <a:spcPct val="150000"/>
              </a:lnSpc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Всеукраїнську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науково-практичну конференцію науково-педагогічних працівників, аспірантів та магістрів НАУКОВІ ЧИТАННЯ – 2026,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Благополуччя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тварин і сталий розвиток тваринництва та аквакультури: наука, практика,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освіта. Яка відбудеться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2026 р. м.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Житомир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Міжнародну науково-практичну конференцію науковців, викладачів та аспірантів «АКТУАЛЬНІ ПИТАННЯ ВЕТЕРИНАРНОЇ МЕДИЦИНИ: РЕАЛІЇ ТА ПЕРСПЕКТИВИ – 2026»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Яка відбудеться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2026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882218" y="554890"/>
            <a:ext cx="9361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гуртківці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активне написання робіт для подальшої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 подачі на різного роду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Студутенти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гуртківці підготували та подали тези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 на:  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318" y="226437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89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699" y="256465"/>
            <a:ext cx="8911687" cy="1280890"/>
          </a:xfrm>
        </p:spPr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Заснування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0494" y="983530"/>
            <a:ext cx="10250095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1921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сформовано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 тих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активна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endParaRPr lang="en-US" b="1" i="1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023" y="1849306"/>
            <a:ext cx="5900738" cy="4716463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5541" y="1849305"/>
            <a:ext cx="559435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43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250036"/>
              </p:ext>
            </p:extLst>
          </p:nvPr>
        </p:nvGraphicFramePr>
        <p:xfrm>
          <a:off x="4430598" y="189533"/>
          <a:ext cx="7435111" cy="648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83">
                  <a:extLst>
                    <a:ext uri="{9D8B030D-6E8A-4147-A177-3AD203B41FA5}">
                      <a16:colId xmlns:a16="http://schemas.microsoft.com/office/drawing/2014/main" val="1714642769"/>
                    </a:ext>
                  </a:extLst>
                </a:gridCol>
                <a:gridCol w="3749564">
                  <a:extLst>
                    <a:ext uri="{9D8B030D-6E8A-4147-A177-3AD203B41FA5}">
                      <a16:colId xmlns:a16="http://schemas.microsoft.com/office/drawing/2014/main" val="264344568"/>
                    </a:ext>
                  </a:extLst>
                </a:gridCol>
                <a:gridCol w="1957089">
                  <a:extLst>
                    <a:ext uri="{9D8B030D-6E8A-4147-A177-3AD203B41FA5}">
                      <a16:colId xmlns:a16="http://schemas.microsoft.com/office/drawing/2014/main" val="1539589762"/>
                    </a:ext>
                  </a:extLst>
                </a:gridCol>
                <a:gridCol w="1307775">
                  <a:extLst>
                    <a:ext uri="{9D8B030D-6E8A-4147-A177-3AD203B41FA5}">
                      <a16:colId xmlns:a16="http://schemas.microsoft.com/office/drawing/2014/main" val="2073199354"/>
                    </a:ext>
                  </a:extLst>
                </a:gridCol>
              </a:tblGrid>
              <a:tr h="51299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Заходи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проведення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засідання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1510126905"/>
                  </a:ext>
                </a:extLst>
              </a:tr>
              <a:tr h="57717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–Проведення першого засідання гуртка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–Прийом заяв від студентів першого курсу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Біоморфології</a:t>
                      </a:r>
                      <a:r>
                        <a:rPr lang="uk-UA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хребетних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Вересень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754835095"/>
                  </a:ext>
                </a:extLst>
              </a:tr>
              <a:tr h="82710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Визначення тем досліджень гуртківців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Дослідження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особливостей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будови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опорно-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рухового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апарату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птиці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Жовтень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3506906143"/>
                  </a:ext>
                </a:extLst>
              </a:tr>
              <a:tr h="57717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Ознайомлення студентів з вимогами до реферованої літератури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Листопад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957283891"/>
                  </a:ext>
                </a:extLst>
              </a:tr>
              <a:tr h="57717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Ознайомлення і вивчення методики дослідження лімфатичної системи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Грудень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1716695306"/>
                  </a:ext>
                </a:extLst>
              </a:tr>
              <a:tr h="57717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Підготовка рефератів та доповідей за темами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Вивчення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особливостей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будови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лімфатичної системи бик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Січень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1038950511"/>
                  </a:ext>
                </a:extLst>
              </a:tr>
              <a:tr h="76956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Обговорення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результатів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студентських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наукових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робіт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рефератів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доповідей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Підготовка</a:t>
                      </a:r>
                      <a:r>
                        <a:rPr lang="ru-RU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студентських</a:t>
                      </a:r>
                      <a:r>
                        <a:rPr lang="ru-RU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робіт</a:t>
                      </a:r>
                      <a:r>
                        <a:rPr lang="ru-RU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sz="12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участі</a:t>
                      </a:r>
                      <a:r>
                        <a:rPr lang="ru-RU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200" b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конференціях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Лютий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2611538841"/>
                  </a:ext>
                </a:extLst>
              </a:tr>
              <a:tr h="57717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Ознайомлення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студентів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основами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таксидермії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Березень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2721677519"/>
                  </a:ext>
                </a:extLst>
              </a:tr>
              <a:tr h="82710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Вивчення особливостей будови опорно-рухового </a:t>
                      </a:r>
                      <a:r>
                        <a:rPr lang="uk-UA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апарату</a:t>
                      </a:r>
                      <a:r>
                        <a:rPr lang="uk-UA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екзотичних тварин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–Підготовка тез доповідей, та у</a:t>
                      </a:r>
                      <a:r>
                        <a:rPr lang="uk-UA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часть в студентських конференціях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Квітень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3114833458"/>
                  </a:ext>
                </a:extLst>
              </a:tr>
              <a:tr h="57717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Підведення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підсумків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роботи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студентського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наукового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гуртка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Біоморфології</a:t>
                      </a:r>
                      <a:r>
                        <a:rPr kumimoji="0" lang="uk-U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хребетних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Травень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>
                    <a16:rowId xmlns:a16="http://schemas.microsoft.com/office/drawing/2014/main" val="1863321048"/>
                  </a:ext>
                </a:extLst>
              </a:tr>
            </a:tbl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594152" y="1979750"/>
            <a:ext cx="3711019" cy="336367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члени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гуртка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займалися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науковою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діяльністю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студентський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гурток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анатомії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затвердженого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плану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7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84" y="303600"/>
            <a:ext cx="8974318" cy="5820414"/>
          </a:xfrm>
        </p:spPr>
      </p:pic>
      <p:sp>
        <p:nvSpPr>
          <p:cNvPr id="4" name="Прямокутник 3"/>
          <p:cNvSpPr/>
          <p:nvPr/>
        </p:nvSpPr>
        <p:spPr>
          <a:xfrm>
            <a:off x="333080" y="750838"/>
            <a:ext cx="3701591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 поточному році у студентському науковому гуртку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Анатомії тварин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приймає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студентів факультету.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572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183" y="322452"/>
            <a:ext cx="9430715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Гуртківці згідно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плану вивчали особливості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опроно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-рухового апарату диких птахів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4" y="2190160"/>
            <a:ext cx="4030910" cy="4270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1777" y="2248423"/>
            <a:ext cx="4589544" cy="39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4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Освоювали основи таксидермії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5" y="1831941"/>
            <a:ext cx="5928411" cy="44463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8" y="1831942"/>
            <a:ext cx="5928412" cy="44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" y="-1"/>
            <a:ext cx="5176638" cy="38824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81" y="0"/>
            <a:ext cx="5942029" cy="4456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69" y="3195143"/>
            <a:ext cx="4883809" cy="36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927" y="350732"/>
            <a:ext cx="9784469" cy="1035008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Приймають участь у студентських </a:t>
            </a: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онференція як в Україні та за її межами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37" y="1260686"/>
            <a:ext cx="4421171" cy="5436562"/>
          </a:xfrm>
        </p:spPr>
      </p:pic>
    </p:spTree>
    <p:extLst>
      <p:ext uri="{BB962C8B-B14F-4D97-AF65-F5344CB8AC3E}">
        <p14:creationId xmlns:p14="http://schemas.microsoft.com/office/powerpoint/2010/main" val="278042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242384"/>
            <a:ext cx="10523919" cy="128089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Студенти гуртківці прийняли участь у Міжнародній студентській науковій ветеринарній конференції в Стамбульському університеті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3" y="1400605"/>
            <a:ext cx="3956991" cy="52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4" y="1523274"/>
            <a:ext cx="3727747" cy="529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4" y="1523274"/>
            <a:ext cx="3864990" cy="515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53241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455</Words>
  <Application>Microsoft Office PowerPoint</Application>
  <PresentationFormat>Широкий екран</PresentationFormat>
  <Paragraphs>77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Пасмо</vt:lpstr>
      <vt:lpstr>Звіт про роботу гуртка “Анатомії тварин” кафедри анатомії гістології і патоморфології тварин ім. акад. В. Г. Касьяненка  2025-2026 рр.</vt:lpstr>
      <vt:lpstr>Заснування</vt:lpstr>
      <vt:lpstr>Презентація PowerPoint</vt:lpstr>
      <vt:lpstr>Презентація PowerPoint</vt:lpstr>
      <vt:lpstr>Гуртківці згідно плану вивчали особливості опроно-рухового апарату диких птахів</vt:lpstr>
      <vt:lpstr>Освоювали основи таксидермії</vt:lpstr>
      <vt:lpstr>Презентація PowerPoint</vt:lpstr>
      <vt:lpstr>Приймають участь у студентських конференція як в Україні та за її межами</vt:lpstr>
      <vt:lpstr>Студенти гуртківці прийняли участь у Міжнародній студентській науковій ветеринарній конференції в Стамбульському університеті 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гуртка “Анатомії тварин” кафедри анатомії гістології і патоморфології тварин ім. акад. В. Г. Касьяненка  2025-2026 рр.</dc:title>
  <dc:creator>User</dc:creator>
  <cp:lastModifiedBy>User</cp:lastModifiedBy>
  <cp:revision>10</cp:revision>
  <dcterms:created xsi:type="dcterms:W3CDTF">2026-04-22T10:14:02Z</dcterms:created>
  <dcterms:modified xsi:type="dcterms:W3CDTF">2026-04-22T12:18:28Z</dcterms:modified>
</cp:coreProperties>
</file>