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8" r:id="rId4"/>
    <p:sldId id="261" r:id="rId5"/>
    <p:sldId id="270" r:id="rId6"/>
    <p:sldId id="266" r:id="rId7"/>
    <p:sldId id="265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18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5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1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6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6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0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7C5D-B08A-40F4-8503-31CF7310AD2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</a:t>
            </a:r>
            <a:r>
              <a:rPr lang="uk-UA" b="1" dirty="0" smtClean="0"/>
              <a:t>ІДЙОМНО-ТРАНСПОРТНІ МАШИНИ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96" y="4267869"/>
            <a:ext cx="3435187" cy="25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22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Костюк Ігор. РОЗРОБКА </a:t>
            </a:r>
            <a:r>
              <a:rPr lang="uk-UA" dirty="0"/>
              <a:t>КОНСТРУКЦІЇ СТРІЧКОВОГО КОНВЕЄРА ДЛЯ ПЕРЕВАЛКИ НАВАЛОЧНИХ ВАНТАЖІВ</a:t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615978"/>
            <a:ext cx="8748584" cy="61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" y="13972"/>
            <a:ext cx="4534873" cy="321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" y="3221034"/>
            <a:ext cx="4525539" cy="3203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78" y="8558"/>
            <a:ext cx="2280803" cy="322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3" y="0"/>
            <a:ext cx="2286863" cy="3229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6" y="3249225"/>
            <a:ext cx="2256337" cy="3186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27" y="3221034"/>
            <a:ext cx="2280803" cy="32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74" y="0"/>
            <a:ext cx="8859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Пасько Михайло. РОЗРОБКА </a:t>
            </a:r>
            <a:r>
              <a:rPr lang="uk-UA" dirty="0"/>
              <a:t>КОНСТРУКЦІЇ ЛАНЦЮГОВОГО КОНВЕЄРА ДЛЯ ПЕРЕВАЛКИ КОРЕНЕБУЛЬБОПЛОДІВ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" y="710421"/>
            <a:ext cx="8699157" cy="6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" y="20635"/>
            <a:ext cx="4514961" cy="638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39" y="20635"/>
            <a:ext cx="451496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7" y="692497"/>
            <a:ext cx="8740346" cy="61766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947" y="46166"/>
            <a:ext cx="888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Абдулджелієва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Реяна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uk-UA" dirty="0" smtClean="0"/>
              <a:t>РОЗРОБКА</a:t>
            </a:r>
            <a:r>
              <a:rPr lang="uk-UA" i="1" dirty="0" smtClean="0"/>
              <a:t> </a:t>
            </a:r>
            <a:r>
              <a:rPr lang="uk-UA" dirty="0"/>
              <a:t>КОНСТРУКЦІЇ КРАНА ДЛЯ ВИКОНАННЯ РЕМОНТНИХ РОБІТ СІЛЬСЬКОГОСПОДАРСЬКОЇ ТЕХНІКИ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0" y="8505"/>
            <a:ext cx="2275097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" y="8507"/>
            <a:ext cx="4502598" cy="3187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30" y="8505"/>
            <a:ext cx="2275097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79" y="3209164"/>
            <a:ext cx="2391205" cy="3376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818" r="29166" b="23016"/>
          <a:stretch/>
        </p:blipFill>
        <p:spPr>
          <a:xfrm>
            <a:off x="2144978" y="3256343"/>
            <a:ext cx="2220371" cy="3577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19389" r="20682" b="25170"/>
          <a:stretch/>
        </p:blipFill>
        <p:spPr>
          <a:xfrm>
            <a:off x="4222459" y="3402726"/>
            <a:ext cx="2523318" cy="34529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801" r="13667" b="13251"/>
          <a:stretch/>
        </p:blipFill>
        <p:spPr>
          <a:xfrm>
            <a:off x="179512" y="3256344"/>
            <a:ext cx="1944216" cy="35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7818" cy="3987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3755985"/>
            <a:ext cx="8386119" cy="310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15750"/>
          <a:stretch/>
        </p:blipFill>
        <p:spPr>
          <a:xfrm>
            <a:off x="5896233" y="0"/>
            <a:ext cx="3282891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ПІДЙОМНО-ТРАНСПОРТНІ МАШИНИ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ПІДЙОМНО-ТРАНСПОРТНІ МАШИНИ</dc:title>
  <dc:creator>Пользователь</dc:creator>
  <cp:lastModifiedBy>IMPRESSION</cp:lastModifiedBy>
  <cp:revision>8</cp:revision>
  <dcterms:created xsi:type="dcterms:W3CDTF">2018-05-03T04:56:56Z</dcterms:created>
  <dcterms:modified xsi:type="dcterms:W3CDTF">2026-04-23T10:44:25Z</dcterms:modified>
</cp:coreProperties>
</file>