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1D2271-6D2E-4CB3-811D-62C304A1C1AF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4"/>
            <p14:sldId id="265"/>
            <p14:sldId id="266"/>
            <p14:sldId id="267"/>
          </p14:sldIdLst>
        </p14:section>
        <p14:section name="Раздел без заголовка" id="{4FC3F00D-D81A-4A5D-B758-2BCDC29FE75D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5380" autoAdjust="0"/>
  </p:normalViewPr>
  <p:slideViewPr>
    <p:cSldViewPr showGuides="1">
      <p:cViewPr varScale="1">
        <p:scale>
          <a:sx n="87" d="100"/>
          <a:sy n="87" d="100"/>
        </p:scale>
        <p:origin x="5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9873-5DF0-415C-BCF0-627808731561}" type="datetimeFigureOut">
              <a:rPr lang="ru-RU"/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644ABC-77E8-405E-8C90-C0FB25EA430E}" type="slidenum">
              <a:rPr lang="ru-RU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32BA-421D-44EF-B60F-012C2BED9DF9}" type="datetimeFigureOut">
              <a:rPr lang="ru-RU"/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56DB-17E7-4968-8271-6AC7B884BAA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F66A-8274-4B86-BFD0-7CAB6597CFF6}" type="datetimeFigureOut">
              <a:rPr lang="ru-RU"/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B3C6-4974-4697-AA1A-EA3831858DC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1153054"/>
            <a:ext cx="8100000" cy="594000"/>
          </a:xfrm>
        </p:spPr>
        <p:txBody>
          <a:bodyPr lIns="0" tIns="0" rIns="0" bIns="0"/>
          <a:lstStyle>
            <a:lvl1pPr algn="l" fontAlgn="base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009D-866E-482E-AEA7-F7E62B812812}" type="datetimeFigureOut">
              <a:rPr lang="ru-RU"/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3ACB-6191-40C3-A410-928BF0E8D85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95C4-172D-4669-A7AD-CBACA2AFF61F}" type="datetimeFigureOut">
              <a:rPr lang="ru-RU"/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86E8-CCCE-42A4-AE8A-94A32E0EECEB}" type="slidenum">
              <a:rPr lang="ru-RU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7C62-BFEC-4EB6-839B-BCE1DE5E93E6}" type="datetimeFigureOut">
              <a:rPr lang="ru-RU"/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31B6-B2BE-4CF0-A042-7567611E64D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D359-A721-4EB6-92FA-C35BD01D7ACF}" type="datetimeFigureOut">
              <a:rPr lang="ru-RU"/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D1C0-996A-484A-A89E-1D9F437E214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1389-BCDF-48AB-99C7-1068F412A5B2}" type="datetimeFigureOut">
              <a:rPr lang="ru-RU"/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9686-C637-45EA-A2AA-25D433A64FA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48C5-3F90-41EF-A5F6-E533892DBC03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1271-0DE0-43EA-8B96-5BEA9B425A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5C3A-3D9D-403E-B035-8698361AB403}" type="datetimeFigureOut">
              <a:rPr lang="ru-RU"/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96D7-FDAF-4DF7-BABE-7B69E43FB51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1E40-E201-4E5B-A083-A9A925A92420}" type="datetimeFigureOut">
              <a:rPr lang="ru-RU"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52B3-D99C-4B7A-BBB1-696435DF668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91440" numCol="1" anchor="b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BE2F6-972A-4B50-B611-B36AE125710A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D87607A-095E-4FFA-947E-EEB936D6DA1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fontAlgn="base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blipFill>
            <a:blip r:embed="rId1"/>
            <a:tile sx="100000" sy="100000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роботи </a:t>
            </a:r>
            <a:b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 наукового гуртка</a:t>
            </a:r>
            <a:b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Пізнай самого себе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uk-UA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р.</a:t>
            </a: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429125" y="5429250"/>
            <a:ext cx="41433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Науковий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</a:t>
            </a:r>
            <a:endParaRPr lang="uk-UA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к.філос.н., доц. Супрун А.Г.</a:t>
            </a:r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547664" y="1490700"/>
            <a:ext cx="66620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Гуманітарно-педагогічний факультет</a:t>
            </a:r>
            <a:endParaRPr lang="uk-UA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філософії та міжнародної комунікації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ubip.edu.ua/sites/all/themes/nauu/images/redesign2/nubip-logo-gerb.png?2002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2959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1" y="4820562"/>
            <a:ext cx="3600400" cy="1863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90" y="476885"/>
            <a:ext cx="8527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ТЕМАТИЧНА ДИСКУСІЯ «СВІТОВА ФІЛОСОФСЬКА ПАНОРАМА В КОНТЕКСТІ ВІЙСЬКОВИХ ПОДІЙ В УКРАЇНІ: МАЙБУТНІ КОНТУРИ РОЗВИТКУ НОВОЇ СВІТОБУДОВИ», МАЙСТЕР КЛАС «РИТОРИКА ЯК ВМІННЯ ПРОВОДИТИ ПЕРЕМОВИНИ»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772816"/>
            <a:ext cx="4464496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636912"/>
            <a:ext cx="446449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1484784"/>
            <a:ext cx="4392488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48680"/>
            <a:ext cx="360040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55679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="1" dirty="0">
                <a:latin typeface="Cambria" panose="02040503050406030204" pitchFamily="18" charset="0"/>
              </a:rPr>
              <a:t>«І на оновленій землі, </a:t>
            </a:r>
            <a:r>
              <a:rPr lang="uk-UA" sz="3600" b="1" dirty="0" err="1">
                <a:latin typeface="Cambria" panose="02040503050406030204" pitchFamily="18" charset="0"/>
              </a:rPr>
              <a:t>врага</a:t>
            </a:r>
            <a:r>
              <a:rPr lang="uk-UA" sz="3600" b="1" dirty="0">
                <a:latin typeface="Cambria" panose="02040503050406030204" pitchFamily="18" charset="0"/>
              </a:rPr>
              <a:t> не буде супостата, а буде син і буде мати, і будуть люди на землі…»</a:t>
            </a:r>
            <a:br>
              <a:rPr lang="uk-UA" sz="3600" b="1" dirty="0">
                <a:latin typeface="Cambria" panose="02040503050406030204" pitchFamily="18" charset="0"/>
              </a:rPr>
            </a:br>
            <a:endParaRPr lang="uk-UA" sz="3600" b="1" dirty="0">
              <a:latin typeface="Cambria" panose="02040503050406030204" pitchFamily="18" charset="0"/>
            </a:endParaRPr>
          </a:p>
          <a:p>
            <a:pPr algn="r"/>
            <a:r>
              <a:rPr lang="uk-UA" sz="3600" b="1" dirty="0">
                <a:latin typeface="Cambria" panose="02040503050406030204" pitchFamily="18" charset="0"/>
              </a:rPr>
              <a:t> Тарас Шевченко</a:t>
            </a:r>
            <a:endParaRPr lang="uk-UA" sz="3600" b="1" dirty="0">
              <a:latin typeface="Cambria" panose="02040503050406030204" pitchFamily="18" charset="0"/>
            </a:endParaRPr>
          </a:p>
          <a:p>
            <a:endParaRPr lang="uk-UA" sz="3600" b="1" dirty="0">
              <a:latin typeface="Cambria" panose="02040503050406030204" pitchFamily="18" charset="0"/>
            </a:endParaRPr>
          </a:p>
          <a:p>
            <a:pPr algn="ctr"/>
            <a:r>
              <a:rPr lang="uk-UA" sz="3600" b="1" dirty="0">
                <a:latin typeface="Cambria" panose="02040503050406030204" pitchFamily="18" charset="0"/>
              </a:rPr>
              <a:t>Дякуємо за увагу! </a:t>
            </a:r>
            <a:endParaRPr lang="ru-RU" sz="36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75" y="-3175"/>
            <a:ext cx="9144000" cy="6857999"/>
          </a:xfrm>
          <a:blipFill>
            <a:blip r:embed="rId1"/>
            <a:tile sx="100000" sy="100000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50" y="142875"/>
            <a:ext cx="5072063" cy="7858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Мета та завдання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86438" y="1643063"/>
            <a:ext cx="2857500" cy="207168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діяльності Гуртка є реалізація наукового і творчого потенціалу талановитих студентів Університету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0063" y="1285875"/>
            <a:ext cx="5000625" cy="535781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Гуртка є:</a:t>
            </a:r>
            <a:endParaRPr lang="uk-UA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організація науково-дослідницької, діяльності;</a:t>
            </a:r>
            <a:endParaRPr lang="uk-UA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умов для розкриття наукового та творчого потенціалу членів Гуртка;</a:t>
            </a:r>
            <a:endParaRPr lang="uk-UA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залучення до участі в наукових конференціях, семінарах, експедиціях та інших науково-дослідницьких і просвітницьких заходах;</a:t>
            </a:r>
            <a:endParaRPr lang="ru-RU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сприятливих умов для активного залучення студентів до наукової діяльності;</a:t>
            </a:r>
            <a:endParaRPr lang="ru-RU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сприяння фізичному розвитку студентів та формування високих моральних принципів;</a:t>
            </a:r>
            <a:endParaRPr lang="uk-UA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розвиток взаємозв’язків з благодійними фондами, організаціями і об’єднаннями в Україні та за її межами;</a:t>
            </a:r>
            <a:endParaRPr lang="ru-RU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забезпечення і захист прав та інтересів членів Гуртка.</a:t>
            </a:r>
            <a:endParaRPr lang="ru-RU" sz="14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blipFill>
            <a:blip r:embed="rId1"/>
            <a:tile sx="100000" sy="100000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50" y="357188"/>
            <a:ext cx="5072063" cy="785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Наукова спрямованість гуртка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85813" y="1928813"/>
            <a:ext cx="8072437" cy="350043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Робота студентського наукового гуртка «Пізнай самого себе» спрямована на поглиблене вивчення актуальних філософських проблем, ознайомлення з історико-філософським досвідом, що сприяє формуванню критичної та  аналітичної думки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blipFill>
            <a:blip r:embed="rId1"/>
            <a:tile sx="100000" sy="100000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813" y="285750"/>
            <a:ext cx="5357812" cy="642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Заходи проведені гуртком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071563" y="2071688"/>
            <a:ext cx="7143750" cy="71437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та обговорення філософських текстів, тематичні круглі столи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071563" y="3214688"/>
            <a:ext cx="7143750" cy="928687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та участь у конференціях та круглих столах, науково-методичних семінарах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071563" y="4572000"/>
            <a:ext cx="7143750" cy="71437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Тематичні дискусії, майстер класи з риторики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blipFill>
            <a:blip r:embed="rId1"/>
            <a:tile sx="100000" sy="100000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813" y="285750"/>
            <a:ext cx="5357812" cy="642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Досягнуті  результати гуртка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2000250"/>
            <a:ext cx="6929437" cy="32861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Кількість членів гуртка – 25 чоловік;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Кількість тез, матеріалів доповідей – 28;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Кількість виступів студентів-учасників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гуртка в семінарах, конференціях, тощо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000750" y="4143375"/>
            <a:ext cx="1841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785938" y="4214813"/>
            <a:ext cx="1841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3175" y="-3175"/>
            <a:ext cx="9144000" cy="6858000"/>
          </a:xfrm>
          <a:blipFill>
            <a:blip r:embed="rId1"/>
            <a:tile sx="100000" sy="100000" algn="tl"/>
          </a:blipFill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38" y="285750"/>
            <a:ext cx="6858000" cy="642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Участь у конференціях, круглих столах</a:t>
            </a:r>
            <a:endParaRPr lang="ru-RU" sz="2800" b="1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000750" y="4143375"/>
            <a:ext cx="1841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785938" y="4214813"/>
            <a:ext cx="1841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428625" y="767825"/>
            <a:ext cx="7815783" cy="55707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гуртка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Пізнай самого себе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брали участь: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науково-практичній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академічному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потреб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науково-методичному семінарі «І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Кантівські читання»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548640"/>
            <a:ext cx="7830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МІЖНАРОДНА НАУКОВО-ПРАКТИЧНА КОНФЕРЕНЦІЯ «РОЗВИТОК ЛІДЕРСЬКОГО ПОТЕНЦІАЛУ ЖІНОК В АКАДЕМІЧНОМУ СЕРЕДОВИЩІ: МІЖНАРОДНИЙ ДОСВІД ДЛЯ ПОТРЕБ РОЗБУДОВИ УКРАЇНИ. НУБІП України. </a:t>
            </a:r>
            <a:r>
              <a:rPr lang="en-US" altLang="en-US" dirty="0"/>
              <a:t>11 квітня 2024 року.</a:t>
            </a:r>
            <a:endParaRPr lang="en-US" alt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060575"/>
            <a:ext cx="4088130" cy="3644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7905" y="2379980"/>
            <a:ext cx="4220845" cy="37249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88640"/>
            <a:ext cx="4896544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01008"/>
            <a:ext cx="4267299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3655" y="404495"/>
            <a:ext cx="39166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НАУКОВО-ПРАКТИЧНИЙ СЕМІНАР </a:t>
            </a:r>
            <a:r>
              <a:rPr lang="ru-RU" dirty="0"/>
              <a:t>«НАЦІОНАЛЬНА УКРАЇНСЬКА ІДЕНТИЧНІСТЬ ОЧИМА МОЛОДИХ НАУКОВЦІВ»</a:t>
            </a:r>
            <a:r>
              <a:rPr lang="uk-UA" altLang="ru-RU" dirty="0"/>
              <a:t>. </a:t>
            </a:r>
            <a:r>
              <a:rPr lang="en-US" altLang="en-US" dirty="0"/>
              <a:t>11 квітня 2024 року.</a:t>
            </a:r>
            <a:endParaRPr lang="en-US" alt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88840"/>
            <a:ext cx="367240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905" y="260350"/>
            <a:ext cx="7694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/>
              <a:t>Міжнародний науково-практичний семінар </a:t>
            </a:r>
            <a:r>
              <a:rPr lang="" altLang="en-US" sz="2400" dirty="0"/>
              <a:t>«</a:t>
            </a:r>
            <a:r>
              <a:rPr lang="en-US" altLang="en-US" sz="2400" dirty="0"/>
              <a:t>ІV Кантівські читання</a:t>
            </a:r>
            <a:r>
              <a:rPr lang="" altLang="en-US" sz="2400" dirty="0"/>
              <a:t>»</a:t>
            </a:r>
            <a:r>
              <a:rPr lang="en-US" altLang="en-US" sz="2400" dirty="0"/>
              <a:t> (до 300-ої річниці від дня народження І. Канта), 22 квітня 2024 року.</a:t>
            </a:r>
            <a:endParaRPr lang="en-US" alt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184" y="1772816"/>
            <a:ext cx="7272808" cy="393494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2822</Words>
  <Application>WPS Presentation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Wingdings 2</vt:lpstr>
      <vt:lpstr>Times New Roman</vt:lpstr>
      <vt:lpstr>Cambria</vt:lpstr>
      <vt:lpstr>Monotype Corsiva</vt:lpstr>
      <vt:lpstr>Perpetua</vt:lpstr>
      <vt:lpstr>Microsoft YaHei</vt:lpstr>
      <vt:lpstr>Arial Unicode MS</vt:lpstr>
      <vt:lpstr>Franklin Gothic Book</vt:lpstr>
      <vt:lpstr>Справедливость</vt:lpstr>
      <vt:lpstr>    Звіт роботи  студентського наукового гуртка «Пізнай самого себе» за 2023-2024 н. р.   </vt:lpstr>
      <vt:lpstr>   </vt:lpstr>
      <vt:lpstr>   </vt:lpstr>
      <vt:lpstr>   </vt:lpstr>
      <vt:lpstr>   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Олена Дмитрівна </cp:lastModifiedBy>
  <cp:revision>58</cp:revision>
  <dcterms:created xsi:type="dcterms:W3CDTF">2024-11-24T04:44:08Z</dcterms:created>
  <dcterms:modified xsi:type="dcterms:W3CDTF">2024-11-24T04:48:16Z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D59129AE0C8944DFB6A2A45D61EA7FCC_12</vt:lpwstr>
  </property>
  <property fmtid="{D5CDD505-2E9C-101B-9397-08002B2CF9AE}" pid="3" name="KSOProductBuildVer">
    <vt:lpwstr>1033-12.2.0.18911</vt:lpwstr>
  </property>
</Properties>
</file>