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133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D5561-5AC7-46FF-884B-C3BAA1E5FA75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4DA3B-5754-47F3-8823-D947C361427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9400" y="317500"/>
            <a:ext cx="8572500" cy="6235700"/>
          </a:xfrm>
          <a:prstGeom prst="rect">
            <a:avLst/>
          </a:prstGeom>
          <a:solidFill>
            <a:schemeClr val="bg1">
              <a:alpha val="92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08" y="2420888"/>
            <a:ext cx="8784976" cy="1584176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Магістерська робота на тему: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Аграрно-правові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засади запобігання рейдерству в Україні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13176"/>
            <a:ext cx="6858000" cy="2204864"/>
          </a:xfrm>
        </p:spPr>
        <p:txBody>
          <a:bodyPr>
            <a:noAutofit/>
          </a:bodyPr>
          <a:lstStyle/>
          <a:p>
            <a:pPr algn="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Підготувала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:студентка 1-го року навчання</a:t>
            </a:r>
          </a:p>
          <a:p>
            <a:pPr algn="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ОС «Магістр» </a:t>
            </a:r>
          </a:p>
          <a:p>
            <a:pPr algn="r"/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Хомік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В.О.</a:t>
            </a:r>
          </a:p>
          <a:p>
            <a:pPr algn="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Науковий керівник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: професор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док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ю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н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Єрмоленко В.М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332657"/>
            <a:ext cx="82089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НАЦІОНАЛЬНИЙ УНІВЕРСИТЕТ БІОРЕСУРСІВ І ПРИРОДОКОРИСТУВАННЯ УКРАЇНИ</a:t>
            </a:r>
          </a:p>
          <a:p>
            <a:pPr algn="ctr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ЮРИДИЧНИЙ ФАКУЛЬТЕТ</a:t>
            </a: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Спеціалізація: адміністративне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право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80975" algn="ctr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аграрного, земельного та екологічного права ім. В.З.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Янчука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15" y="4293096"/>
            <a:ext cx="1819149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19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39"/>
            <a:ext cx="7903790" cy="1080121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Актуальність теми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3" cy="4896544"/>
          </a:xfrm>
        </p:spPr>
        <p:txBody>
          <a:bodyPr/>
          <a:lstStyle/>
          <a:p>
            <a:pPr marL="0" indent="216000" algn="just">
              <a:spcBef>
                <a:spcPts val="567"/>
              </a:spcBef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Рейдерство в аграрній царині, тобто злочинне захоплення сільськогосподарських земель і урожаю на них, останнім часом набуло характеру національного лиха. 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16000" algn="just">
              <a:spcBef>
                <a:spcPts val="567"/>
              </a:spcBef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сьогоднішній день це явище має системний характер, оскільки до схем здійснення рейдерських захоплень досить часто залучаються державні та правоохоронні органи, суди та інші органи державної влади.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ÐÐ°ÑÑÐ¸Ð½ÐºÐ¸ Ð¿Ð¾ Ð·Ð°Ð¿ÑÐ¾ÑÑ ÑÐµÐ¹Ð´ÐµÑÑÑÐ²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231" y="4653136"/>
            <a:ext cx="1860426" cy="191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778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496943" cy="5616624"/>
          </a:xfrm>
        </p:spPr>
        <p:txBody>
          <a:bodyPr/>
          <a:lstStyle/>
          <a:p>
            <a:pPr marL="0" indent="216000" algn="just">
              <a:spcBef>
                <a:spcPts val="567"/>
              </a:spcBef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Об'єкт дослідження: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суспільні відносини, що виникають у сфері охорони майна сільськогосподарського призначення.</a:t>
            </a:r>
          </a:p>
          <a:p>
            <a:pPr marL="0" indent="216000" algn="just">
              <a:spcBef>
                <a:spcPts val="567"/>
              </a:spcBef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216000" algn="just">
              <a:spcBef>
                <a:spcPts val="567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Предмет дослідження: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аграрно-правові засади запобігання рейдерству в Україні.</a:t>
            </a:r>
          </a:p>
          <a:p>
            <a:pPr marL="0" indent="216000" algn="just">
              <a:spcBef>
                <a:spcPts val="567"/>
              </a:spcBef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216000" algn="just">
              <a:spcBef>
                <a:spcPts val="567"/>
              </a:spcBef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роботи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полягає у розгляді рейдерства як однієї із загроз економічній  безпеці агропідприємств, визначенні особливостей такого явища та причин, представлення основних аграрно-правових засад його запобіганню.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090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5212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Для досягнення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мети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було поставлено наступні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завдання: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256584"/>
          </a:xfrm>
        </p:spPr>
        <p:txBody>
          <a:bodyPr>
            <a:normAutofit fontScale="92500"/>
          </a:bodyPr>
          <a:lstStyle/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Проаналізувати процес становлення та розвитку агарного рейдерства в Україні.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Визначити поняття рейдерства та його особливостей.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З'ясувати поточний стан рейдерства в Україні.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Розкрити  аграрно-правові засади запобігання рейдерству в Україні;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Охарактеризувати аграрно-правовий  механізм захисту від рейдерських захоплень;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Визначити пріоритетні завдання, принципи та напрями удосконалення законодавства у сфері запобігання аграрному рейдерству;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Систематизувати та узагальнити отриману інформацію.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4172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powerpointbase.com-805</Template>
  <TotalTime>46</TotalTime>
  <Words>230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Магістерська робота на тему: Аграрно-правові засади запобігання рейдерству в Україні</vt:lpstr>
      <vt:lpstr>Актуальність теми</vt:lpstr>
      <vt:lpstr>Презентация PowerPoint</vt:lpstr>
      <vt:lpstr>Для досягнення мети було поставлено наступні завдання: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Вика</dc:creator>
  <cp:lastModifiedBy>Вика</cp:lastModifiedBy>
  <cp:revision>10</cp:revision>
  <dcterms:created xsi:type="dcterms:W3CDTF">2018-11-28T13:42:21Z</dcterms:created>
  <dcterms:modified xsi:type="dcterms:W3CDTF">2018-11-29T19:28:22Z</dcterms:modified>
</cp:coreProperties>
</file>