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99D58F8-EC6F-4FBB-B40C-0DF4E01BEC50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EC96E27-82ED-47F5-9F1F-71CBB82480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7975" y="404664"/>
            <a:ext cx="8352927" cy="223224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4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Міжнародно-правове</a:t>
            </a:r>
            <a:r>
              <a:rPr lang="ru-RU" sz="4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4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4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48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середовища</a:t>
            </a:r>
            <a:endParaRPr lang="ru-RU" sz="4800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229200"/>
            <a:ext cx="5637010" cy="882119"/>
          </a:xfrm>
        </p:spPr>
        <p:txBody>
          <a:bodyPr>
            <a:noAutofit/>
          </a:bodyPr>
          <a:lstStyle/>
          <a:p>
            <a:pPr algn="r"/>
            <a:r>
              <a:rPr lang="uk-UA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Магістр 1-го року навчання </a:t>
            </a:r>
          </a:p>
          <a:p>
            <a:pPr algn="r"/>
            <a:r>
              <a:rPr lang="uk-UA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Іщук Роман Вікторович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Результат пошуку зображень за запитом &quot;енергетик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" y="4204658"/>
            <a:ext cx="2714625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ÐÐ°ÑÑÐ¸Ð½ÐºÐ¸ Ð¿Ð¾ Ð·Ð°Ð¿ÑÐ¾ÑÑ ÐÐ²ÑÐ¾Ð¿ÐµÐ¹ÑÑÐºÐµ Ð°Ð³ÐµÐ½ÑÑÑÐ²Ð¾ Ð· Ð½Ð°Ð²ÐºÐ¾Ð»Ð¸ÑÐ½ÑÐ¾Ð³Ð¾ ÑÐµÑÐµÐ´Ð¾Ð²Ð¸Ñ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46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024744" cy="926976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Зміст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6777317" cy="4968552"/>
          </a:xfrm>
        </p:spPr>
        <p:txBody>
          <a:bodyPr>
            <a:no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Вступ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Становлення та розвиток міжнародно-правового регулювання охорони навколишнього середовища.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1.1.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континентальній Америці.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1.2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ЄС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РОЗДІЛ 2.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2.1 Загальні міжнародні організації та установи, що діють у сфері охорони навколишнього середовища.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2.2 Регіональні міжнародні організації та установи, що діють у сфері охорони навколишнього середовища.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 Аналіз міжнародно-правових актів у сфері охорони навколишнього середовища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3.1 Контроль та нагляд з боку міжнародних організацій за дотриманням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законодавста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що регулює охорону навколишнього середовища.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3.2 Відповідальність за порушення міжнародного екологічного законодавства.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ВИСНОВОК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ПИСОК ВИКОРИСТАНИХ ДЖЕРЕЛ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62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836712"/>
            <a:ext cx="6777317" cy="4995917"/>
          </a:xfrm>
        </p:spPr>
        <p:txBody>
          <a:bodyPr>
            <a:normAutofit/>
          </a:bodyPr>
          <a:lstStyle/>
          <a:p>
            <a:pPr indent="27432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Актуальність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Нині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є одним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пріоритетних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розвинених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держав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вітова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спільнота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на жарт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стурбована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екологічними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проблемами,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клімату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озонових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водного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вирубка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лісів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знищення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природного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самоочистки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самовідновлення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27432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найновіших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науки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енергоджерел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призвели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революційних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Людство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вступило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епоху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науково-технічної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революції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посилило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антропогенний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природу.</a:t>
            </a:r>
          </a:p>
        </p:txBody>
      </p:sp>
    </p:spTree>
    <p:extLst>
      <p:ext uri="{BB962C8B-B14F-4D97-AF65-F5344CB8AC3E}">
        <p14:creationId xmlns:p14="http://schemas.microsoft.com/office/powerpoint/2010/main" val="1587403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676456" cy="5139933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dirty="0" smtClean="0"/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природного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Предметом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досл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ідження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міжнародно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правове регулювання охорони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еавколишнього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 середовища.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41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764704"/>
            <a:ext cx="6777317" cy="561662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як: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держав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міждержавного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державами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взятих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природокористування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всесвітньої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кодифікація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універсалізація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норм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доктринальних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напрацювань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заохочення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неурядових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конструктивному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спірних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еколого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-правового характеру.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690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370</TotalTime>
  <Words>244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Остин</vt:lpstr>
      <vt:lpstr>Міжнародно-правове регулювання охорони навколишнього середовища</vt:lpstr>
      <vt:lpstr>Зміст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ЕНЕРГЕТИКИ У СУЧАСНОМУ СУСПІЛЬСТВІ</dc:title>
  <dc:creator>Вика</dc:creator>
  <cp:lastModifiedBy>Рома</cp:lastModifiedBy>
  <cp:revision>19</cp:revision>
  <dcterms:created xsi:type="dcterms:W3CDTF">2018-03-02T12:44:59Z</dcterms:created>
  <dcterms:modified xsi:type="dcterms:W3CDTF">2018-11-29T10:38:07Z</dcterms:modified>
</cp:coreProperties>
</file>