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5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FD454-15AD-4148-80EA-0B0774F4F940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61A3F-B63A-490D-8ABC-C1CC63CA89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FD454-15AD-4148-80EA-0B0774F4F940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61A3F-B63A-490D-8ABC-C1CC63CA89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FD454-15AD-4148-80EA-0B0774F4F940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61A3F-B63A-490D-8ABC-C1CC63CA89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FD454-15AD-4148-80EA-0B0774F4F940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61A3F-B63A-490D-8ABC-C1CC63CA89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FD454-15AD-4148-80EA-0B0774F4F940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61A3F-B63A-490D-8ABC-C1CC63CA89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FD454-15AD-4148-80EA-0B0774F4F940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61A3F-B63A-490D-8ABC-C1CC63CA89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FD454-15AD-4148-80EA-0B0774F4F940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61A3F-B63A-490D-8ABC-C1CC63CA89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FD454-15AD-4148-80EA-0B0774F4F940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61A3F-B63A-490D-8ABC-C1CC63CA89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FD454-15AD-4148-80EA-0B0774F4F940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61A3F-B63A-490D-8ABC-C1CC63CA89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FD454-15AD-4148-80EA-0B0774F4F940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61A3F-B63A-490D-8ABC-C1CC63CA89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FD454-15AD-4148-80EA-0B0774F4F940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61A3F-B63A-490D-8ABC-C1CC63CA89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6FD454-15AD-4148-80EA-0B0774F4F940}" type="datetimeFigureOut">
              <a:rPr lang="ru-RU" smtClean="0"/>
              <a:pPr/>
              <a:t>28.11.2018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961A3F-B63A-490D-8ABC-C1CC63CA899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12474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Фінансовий</a:t>
            </a:r>
            <a:r>
              <a:rPr lang="ru-RU" dirty="0" smtClean="0"/>
              <a:t> контроль як </a:t>
            </a:r>
            <a:r>
              <a:rPr lang="ru-RU" dirty="0" err="1" smtClean="0"/>
              <a:t>провідний</a:t>
            </a:r>
            <a:r>
              <a:rPr lang="ru-RU" dirty="0" smtClean="0"/>
              <a:t> фактор </a:t>
            </a:r>
            <a:r>
              <a:rPr lang="ru-RU" dirty="0" err="1" smtClean="0"/>
              <a:t>підвищення</a:t>
            </a:r>
            <a:r>
              <a:rPr lang="ru-RU" dirty="0" smtClean="0"/>
              <a:t> </a:t>
            </a:r>
            <a:r>
              <a:rPr lang="ru-RU" dirty="0" err="1" smtClean="0"/>
              <a:t>фінансової</a:t>
            </a:r>
            <a:r>
              <a:rPr lang="ru-RU" dirty="0" smtClean="0"/>
              <a:t> </a:t>
            </a:r>
            <a:r>
              <a:rPr lang="ru-RU" dirty="0" err="1" smtClean="0"/>
              <a:t>безпеки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2339752" y="4005064"/>
            <a:ext cx="6400800" cy="1752600"/>
          </a:xfrm>
        </p:spPr>
        <p:txBody>
          <a:bodyPr>
            <a:normAutofit fontScale="92500" lnSpcReduction="20000"/>
          </a:bodyPr>
          <a:lstStyle/>
          <a:p>
            <a:pPr algn="r"/>
            <a:r>
              <a:rPr lang="uk-UA" dirty="0" smtClean="0"/>
              <a:t>Виконала </a:t>
            </a:r>
          </a:p>
          <a:p>
            <a:pPr algn="r"/>
            <a:r>
              <a:rPr lang="uk-UA" dirty="0" smtClean="0"/>
              <a:t>студентка магістратури 1-го  року навчання</a:t>
            </a:r>
          </a:p>
          <a:p>
            <a:pPr algn="r"/>
            <a:r>
              <a:rPr lang="uk-UA" dirty="0" smtClean="0"/>
              <a:t>Поліщук Олена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Актуальність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теми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700808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Сьогодні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однією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значущих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загроз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фінансової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безпеки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(ФБ)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кількості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обсягів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правопорушень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державних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несумлінне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посадових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обов’язків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відповідальними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працівниками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виконавчої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влади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місцевого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самоврядування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розпорядниками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одержувачами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бюджетних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суб’єктами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державного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комунального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секторів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економіки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Організація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ефективного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контролю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рухом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завданням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державного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контролю (ДФК),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слід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розглядати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як один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найголовніших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елементів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ФБ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620689"/>
            <a:ext cx="8229600" cy="424847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uk-UA" sz="3000" b="1" dirty="0">
                <a:latin typeface="Times New Roman" pitchFamily="18" charset="0"/>
                <a:cs typeface="Times New Roman" pitchFamily="18" charset="0"/>
              </a:rPr>
              <a:t>Об’єктом дослідження</a:t>
            </a:r>
            <a:r>
              <a:rPr lang="uk-UA" sz="3000" dirty="0">
                <a:latin typeface="Times New Roman" pitchFamily="18" charset="0"/>
                <a:cs typeface="Times New Roman" pitchFamily="18" charset="0"/>
              </a:rPr>
              <a:t> є суспільні відносини між органами виконавчої влади та місцевого самоврядування, розпорядниками та одержувачами бюджетних коштів, суб’єктами господарювання державного і комунального секторів економіки, що виникають у процесі ДФК та забезпечення ФБ в Україні.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3000" b="1" dirty="0">
                <a:latin typeface="Times New Roman" pitchFamily="18" charset="0"/>
                <a:cs typeface="Times New Roman" pitchFamily="18" charset="0"/>
              </a:rPr>
              <a:t>Предметом дослідження</a:t>
            </a:r>
            <a:r>
              <a:rPr lang="uk-UA" sz="3000" dirty="0">
                <a:latin typeface="Times New Roman" pitchFamily="18" charset="0"/>
                <a:cs typeface="Times New Roman" pitchFamily="18" charset="0"/>
              </a:rPr>
              <a:t> є фінансовий контроль, який виступає як провідний фактор підвищення фінансової безпеки держави.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Завдання дослідження: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608512"/>
          </a:xfrm>
        </p:spPr>
        <p:txBody>
          <a:bodyPr>
            <a:normAutofit/>
          </a:bodyPr>
          <a:lstStyle/>
          <a:p>
            <a:pPr lvl="0"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узагальнити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наукові підходи до розуміння змісту та інструментарію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ДФК;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обґрунтувати місце ДФК в системі забезпечення ФБ;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проаналізувати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систему ДФК та її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складові;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узагальнити розвиток вітчизняного законодавства щодо оцінювання фінансового контролю та розглянути сучасний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стан;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проаналізувати результативність контрольно-аналітичної діяльності органів ДФК в Україні;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обґрунтувати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вплив організаційних засад органів ДФК в Україні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рівень безпеки ДФК.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214</Words>
  <Application>Microsoft Office PowerPoint</Application>
  <PresentationFormat>Экран (4:3)</PresentationFormat>
  <Paragraphs>15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Фінансовий контроль як провідний фактор підвищення фінансової безпеки держави</vt:lpstr>
      <vt:lpstr>Актуальність теми дослідження  </vt:lpstr>
      <vt:lpstr>Слайд 3</vt:lpstr>
      <vt:lpstr>Завдання дослідження: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Фінансовий контроль як провідний фактор підвищення фінансової безпеки держави</dc:title>
  <dc:creator>юрий</dc:creator>
  <cp:lastModifiedBy>Admin</cp:lastModifiedBy>
  <cp:revision>6</cp:revision>
  <dcterms:created xsi:type="dcterms:W3CDTF">2018-11-27T19:04:34Z</dcterms:created>
  <dcterms:modified xsi:type="dcterms:W3CDTF">2018-11-28T18:59:31Z</dcterms:modified>
</cp:coreProperties>
</file>