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29.11.2018</a:t>
            </a:fld>
            <a:endParaRPr lang="ru-RU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29.11.2018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29.11.2018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29.11.2018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29.11.2018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96728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29.11.2018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29.11.2018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29.11.2018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29.11.2018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29.11.2018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29.11.2018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B4C71EC6-210F-42DE-9C53-41977AD35B3D}" type="datetimeFigureOut">
              <a:rPr lang="ru-RU" smtClean="0"/>
              <a:t>29.11.2018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165" y="6356350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Oval 6"/>
          <p:cNvSpPr/>
          <p:nvPr/>
        </p:nvSpPr>
        <p:spPr>
          <a:xfrm>
            <a:off x="8457760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19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6858000"/>
          </a:xfrm>
        </p:spPr>
        <p:txBody>
          <a:bodyPr>
            <a:normAutofit fontScale="90000"/>
          </a:bodyPr>
          <a:lstStyle/>
          <a:p>
            <a:r>
              <a:rPr lang="ru-RU" sz="2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НАЦІОНАЛЬНИЙ УНІВЕРСИТЕТ БІОРЕСУРСІВ І ПРИРОДОКОРИСТУВАННЯ УКРАЇНИ</a:t>
            </a:r>
            <a:br>
              <a:rPr lang="ru-RU" sz="2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200" b="1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юридичний</a:t>
            </a:r>
            <a:r>
              <a:rPr lang="ru-RU" sz="22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факультет</a:t>
            </a:r>
            <a:br>
              <a:rPr lang="ru-RU" sz="22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2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2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200" b="1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Спеціалізація</a:t>
            </a:r>
            <a:r>
              <a:rPr lang="ru-RU" sz="22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b="1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адміністративне</a:t>
            </a:r>
            <a:r>
              <a:rPr lang="ru-RU" sz="22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право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2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Магістерська</a:t>
            </a:r>
            <a:r>
              <a:rPr lang="ru-RU" sz="2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робота </a:t>
            </a:r>
            <a:br>
              <a:rPr lang="ru-RU" sz="2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тему: </a:t>
            </a:r>
            <a:r>
              <a:rPr lang="uk-UA" sz="2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Правовий режим санітарно-захисних зон</a:t>
            </a:r>
            <a:r>
              <a:rPr lang="ru-RU" sz="2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7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7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7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7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7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7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7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7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7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7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7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7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7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7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7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7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Київ-2018</a:t>
            </a:r>
            <a:endParaRPr lang="ru-RU" sz="2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211960" y="4293096"/>
            <a:ext cx="4680520" cy="1656184"/>
          </a:xfrm>
        </p:spPr>
        <p:txBody>
          <a:bodyPr>
            <a:normAutofit/>
          </a:bodyPr>
          <a:lstStyle/>
          <a:p>
            <a:pPr algn="just"/>
            <a:r>
              <a:rPr lang="uk-UA" sz="16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Виконала: </a:t>
            </a:r>
            <a:r>
              <a:rPr lang="uk-UA" sz="16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студентка 1 </a:t>
            </a:r>
            <a:r>
              <a:rPr lang="uk-UA" sz="16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року навчання ОС Магістр</a:t>
            </a:r>
            <a:endParaRPr lang="uk-UA" sz="160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sz="1600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Саченко</a:t>
            </a:r>
            <a:r>
              <a:rPr lang="uk-UA" sz="16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Ольга Андріївна</a:t>
            </a:r>
            <a:endParaRPr lang="ru-RU" sz="160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600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Керівник</a:t>
            </a:r>
            <a:r>
              <a:rPr lang="ru-RU" sz="16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ru-RU" sz="16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кандидат </a:t>
            </a:r>
            <a:r>
              <a:rPr lang="ru-RU" sz="16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юридичних</a:t>
            </a:r>
            <a:r>
              <a:rPr lang="ru-RU" sz="16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наук, </a:t>
            </a:r>
            <a:r>
              <a:rPr lang="ru-RU" sz="16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доцент </a:t>
            </a:r>
            <a:r>
              <a:rPr lang="ru-RU" sz="1600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Дейнега</a:t>
            </a:r>
            <a:r>
              <a:rPr lang="ru-RU" sz="16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Марина </a:t>
            </a:r>
            <a:r>
              <a:rPr lang="ru-RU" sz="1600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Андріївна</a:t>
            </a:r>
            <a:endParaRPr lang="ru-RU" sz="16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40352" y="55063"/>
            <a:ext cx="1296144" cy="1555374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43" y="55064"/>
            <a:ext cx="1329698" cy="15790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869052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96752"/>
          </a:xfrm>
        </p:spPr>
        <p:txBody>
          <a:bodyPr/>
          <a:lstStyle/>
          <a:p>
            <a:r>
              <a:rPr lang="uk-UA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Актуальність теми</a:t>
            </a:r>
            <a:endParaRPr lang="ru-RU" sz="2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ru-RU" dirty="0" smtClean="0"/>
              <a:t>	</a:t>
            </a:r>
            <a:r>
              <a:rPr lang="ru-R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Правовий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режим </a:t>
            </a:r>
            <a:r>
              <a:rPr lang="ru-R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санітарно-захисних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зон </a:t>
            </a:r>
            <a:r>
              <a:rPr lang="ru-R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встановлюється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для </a:t>
            </a:r>
            <a:r>
              <a:rPr lang="ru-R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захисту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життя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здоров'я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людей на </a:t>
            </a:r>
            <a:r>
              <a:rPr lang="ru-R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територіях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використовуються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засіб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розміщення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будь-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якого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об'єкта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бути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джерелом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хімічного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біологічного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фізичного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впливу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довкілля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й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здоров'я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людини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Порушення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функціонування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даного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режиму </a:t>
            </a:r>
            <a:r>
              <a:rPr lang="ru-R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спричинити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негативні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наслідки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досить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значних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масштабах. Тому </a:t>
            </a:r>
            <a:r>
              <a:rPr lang="ru-R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всебічний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аналіз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зазначеного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питання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є </a:t>
            </a:r>
            <a:r>
              <a:rPr lang="ru-R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необхідним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5751065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836712"/>
            <a:ext cx="8291264" cy="5289451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uk-UA" sz="2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uk-UA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Об'єкт дослідження: </a:t>
            </a:r>
            <a:r>
              <a:rPr lang="uk-UA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суспільні відносини, що виникають при функціонуванні правового режиму санітарно-захисних зон.</a:t>
            </a:r>
          </a:p>
          <a:p>
            <a:pPr marL="0" indent="0" algn="just">
              <a:buNone/>
            </a:pPr>
            <a:endParaRPr lang="uk-UA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uk-UA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Предмет дослідження: </a:t>
            </a:r>
            <a:r>
              <a:rPr lang="uk-UA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правовий режим санітарно-захисних зон.</a:t>
            </a:r>
          </a:p>
          <a:p>
            <a:pPr marL="0" indent="0" algn="just">
              <a:buNone/>
            </a:pPr>
            <a:endParaRPr lang="uk-UA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uk-UA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Мета дослідження: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провести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теоретичне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дослідження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правого режиму сан</a:t>
            </a:r>
            <a:r>
              <a:rPr lang="uk-UA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тарно-</a:t>
            </a:r>
            <a:r>
              <a:rPr lang="ru-R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захисних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зон з метою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виявлення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правових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проблем у </a:t>
            </a:r>
            <a:r>
              <a:rPr lang="ru-R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встановленні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 </a:t>
            </a:r>
            <a:r>
              <a:rPr lang="ru-R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використанні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сан</a:t>
            </a:r>
            <a:r>
              <a:rPr lang="uk-UA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тарно-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захисних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зон,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запропонувати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шляхи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вирішення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також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напрями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удосконалення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законодавства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окресленій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сфері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651429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188640"/>
            <a:ext cx="8784976" cy="6408712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uk-UA" sz="2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Завдання:</a:t>
            </a:r>
          </a:p>
          <a:p>
            <a:pPr marL="0" indent="0" algn="ctr">
              <a:buNone/>
            </a:pPr>
            <a:endParaRPr lang="uk-UA" sz="22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Tx/>
              <a:buChar char="-"/>
            </a:pPr>
            <a:r>
              <a:rPr lang="uk-UA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Проаналізувати </a:t>
            </a:r>
            <a:r>
              <a:rPr lang="ru-RU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теоретичні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засади правового режиму </a:t>
            </a:r>
            <a:r>
              <a:rPr lang="ru-RU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санітарно-захисних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зон, </a:t>
            </a:r>
            <a:r>
              <a:rPr lang="ru-RU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дослідивши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наукові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законодавчі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підходи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визначення</a:t>
            </a:r>
            <a:r>
              <a:rPr lang="ru-RU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</a:t>
            </a:r>
            <a:r>
              <a:rPr lang="ru-RU" sz="2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сторичні</a:t>
            </a:r>
            <a:r>
              <a:rPr lang="ru-RU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аспекти</a:t>
            </a:r>
            <a:r>
              <a:rPr lang="ru-RU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становлення</a:t>
            </a:r>
            <a:r>
              <a:rPr lang="ru-RU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endParaRPr lang="ru-RU" sz="2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Tx/>
              <a:buChar char="-"/>
            </a:pPr>
            <a:r>
              <a:rPr lang="uk-UA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Розглянути </a:t>
            </a:r>
            <a:r>
              <a:rPr lang="ru-RU" sz="2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правове</a:t>
            </a:r>
            <a:r>
              <a:rPr lang="ru-RU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забезпечення</a:t>
            </a:r>
            <a:r>
              <a:rPr lang="ru-RU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встановлення</a:t>
            </a:r>
            <a:r>
              <a:rPr lang="ru-RU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використання</a:t>
            </a:r>
            <a:r>
              <a:rPr lang="ru-RU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санітарно-захисних</a:t>
            </a:r>
            <a:r>
              <a:rPr lang="ru-RU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зон, </a:t>
            </a:r>
            <a:r>
              <a:rPr lang="ru-RU" sz="2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здійснивши</a:t>
            </a:r>
            <a:r>
              <a:rPr lang="ru-RU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загальну</a:t>
            </a:r>
            <a:r>
              <a:rPr lang="ru-RU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характеристику </a:t>
            </a:r>
            <a:r>
              <a:rPr lang="ru-RU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законодавства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України</a:t>
            </a:r>
            <a:r>
              <a:rPr lang="ru-RU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даного</a:t>
            </a:r>
            <a:r>
              <a:rPr lang="ru-RU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питання</a:t>
            </a:r>
            <a:r>
              <a:rPr lang="ru-RU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визначивши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правові</a:t>
            </a:r>
            <a:r>
              <a:rPr lang="ru-RU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аспекти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встановлення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меж </a:t>
            </a:r>
            <a:r>
              <a:rPr lang="ru-RU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санітарно-захисних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зон 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 </a:t>
            </a:r>
            <a:r>
              <a:rPr lang="ru-RU" sz="2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правові</a:t>
            </a:r>
            <a:r>
              <a:rPr lang="ru-RU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засади </a:t>
            </a:r>
            <a:r>
              <a:rPr lang="ru-RU" sz="2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використання</a:t>
            </a:r>
            <a:r>
              <a:rPr lang="ru-RU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території</a:t>
            </a:r>
            <a:r>
              <a:rPr lang="ru-RU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sz="2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також</a:t>
            </a:r>
            <a:r>
              <a:rPr lang="ru-RU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проаналізувавши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юридичну</a:t>
            </a:r>
            <a:r>
              <a:rPr lang="ru-RU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відповідальність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порушення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досліджуваного</a:t>
            </a:r>
            <a:r>
              <a:rPr lang="ru-RU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правового режиму.</a:t>
            </a:r>
          </a:p>
          <a:p>
            <a:pPr marL="0" indent="0" algn="just">
              <a:buNone/>
            </a:pPr>
            <a:endParaRPr lang="ru-RU" sz="2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Tx/>
              <a:buChar char="-"/>
            </a:pPr>
            <a:r>
              <a:rPr lang="uk-UA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Розглянути </a:t>
            </a:r>
            <a:r>
              <a:rPr lang="ru-RU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особливості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правового режиму </a:t>
            </a:r>
            <a:r>
              <a:rPr lang="ru-RU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санітарно-захисних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зон </a:t>
            </a:r>
            <a:r>
              <a:rPr lang="ru-RU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окремих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небезпечних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об'єктів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в тому </a:t>
            </a:r>
            <a:r>
              <a:rPr lang="ru-RU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числі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зокрема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зон </a:t>
            </a:r>
            <a:r>
              <a:rPr lang="ru-RU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атомних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електростанцій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інших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об’єктів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енергетики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є </a:t>
            </a:r>
            <a:r>
              <a:rPr lang="ru-RU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джерелами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шуму, ультразвуку, </a:t>
            </a:r>
            <a:r>
              <a:rPr lang="ru-RU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вібрації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інших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шкідливих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факторів</a:t>
            </a:r>
            <a:r>
              <a:rPr lang="ru-RU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sz="2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також</a:t>
            </a:r>
            <a:r>
              <a:rPr lang="ru-RU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є </a:t>
            </a:r>
            <a:r>
              <a:rPr lang="ru-RU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джерелами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забруднення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атмосферного </a:t>
            </a:r>
            <a:r>
              <a:rPr lang="ru-RU" sz="2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повітря</a:t>
            </a:r>
            <a:r>
              <a:rPr lang="ru-RU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2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073294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сполнительная">
  <a:themeElements>
    <a:clrScheme name="Исполнительная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Исполнительная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Исполнитель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118</TotalTime>
  <Words>145</Words>
  <Application>Microsoft Office PowerPoint</Application>
  <PresentationFormat>Экран (4:3)</PresentationFormat>
  <Paragraphs>18</Paragraphs>
  <Slides>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Исполнительная</vt:lpstr>
      <vt:lpstr>НАЦІОНАЛЬНИЙ УНІВЕРСИТЕТ БІОРЕСУРСІВ І ПРИРОДОКОРИСТУВАННЯ УКРАЇНИ  юридичний факультет  Спеціалізація адміністративне право   Магістерська робота  на тему: Правовий режим санітарно-захисних зон          Київ-2018</vt:lpstr>
      <vt:lpstr>Актуальність теми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НАЦІОНАЛЬНИЙ УНІВЕРСИТЕТ БІОРЕСУРСІВ І ПРИРОДОКОРИСТУВАННЯ УКРАЇНИ юридичний факультет  Магістерська робота  на тему: Правовий режим санітарно-захисних зон </dc:title>
  <dc:creator>Пользователь</dc:creator>
  <cp:lastModifiedBy>Пользователь</cp:lastModifiedBy>
  <cp:revision>13</cp:revision>
  <dcterms:created xsi:type="dcterms:W3CDTF">2018-11-28T19:17:05Z</dcterms:created>
  <dcterms:modified xsi:type="dcterms:W3CDTF">2018-11-29T18:37:43Z</dcterms:modified>
</cp:coreProperties>
</file>