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gdana S" initials="BS" lastIdx="1" clrIdx="0">
    <p:extLst>
      <p:ext uri="{19B8F6BF-5375-455C-9EA6-DF929625EA0E}">
        <p15:presenceInfo xmlns:p15="http://schemas.microsoft.com/office/powerpoint/2012/main" userId="1410195ec894ef2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84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commentAuthors" Target="commentAuthor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709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476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111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9603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09727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6476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118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6057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771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774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7364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500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298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3244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9710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973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018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3137054D-5E8D-4FF0-A5A4-60B06C11477C}" type="datetimeFigureOut">
              <a:rPr lang="uk-UA" smtClean="0"/>
              <a:pPr/>
              <a:t>29.11.2018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F786B21-6EC3-43D4-942D-BB42CD0FB0B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50065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2933" y="23916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місцевого самоврядування як суб'єкти надання публічних послуг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18949" y="1254459"/>
            <a:ext cx="9144000" cy="1655762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магістерської роботи: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75BCB7-5F35-C24E-9636-3E8BF49DB5BD}"/>
              </a:ext>
            </a:extLst>
          </p:cNvPr>
          <p:cNvSpPr txBox="1"/>
          <p:nvPr/>
        </p:nvSpPr>
        <p:spPr>
          <a:xfrm flipH="1">
            <a:off x="6530109" y="5394034"/>
            <a:ext cx="4627418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Виконала: Сахно Богдана Сергіївна</a:t>
            </a: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групи прав-1801м</a:t>
            </a:r>
          </a:p>
          <a:p>
            <a:pPr algn="just"/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 керівник: Світличний Олександр Петрович</a:t>
            </a:r>
          </a:p>
        </p:txBody>
      </p:sp>
    </p:spTree>
    <p:extLst>
      <p:ext uri="{BB962C8B-B14F-4D97-AF65-F5344CB8AC3E}">
        <p14:creationId xmlns:p14="http://schemas.microsoft.com/office/powerpoint/2010/main" val="328475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 відносини, що виникають у сфері надання публічних послуг органами місцевого самоврядування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 та юридичним особам.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Об'єкт: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місцевого самоврядування </a:t>
            </a:r>
            <a:r>
              <a:rPr lang="uk-UA" sz="2800">
                <a:latin typeface="Times New Roman" panose="02020603050405020304" pitchFamily="18" charset="0"/>
                <a:cs typeface="Times New Roman" panose="02020603050405020304" pitchFamily="18" charset="0"/>
              </a:rPr>
              <a:t>як суб'єкти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 публічних послуг.</a:t>
            </a:r>
          </a:p>
          <a:p>
            <a:pPr marL="0" indent="0" algn="just">
              <a:buNone/>
            </a:pP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механізми надання публічних послуг громадянам органами місцевого самоврядування та визначити можливі шляхи вдосконалення системи публічного адміністрування</a:t>
            </a:r>
          </a:p>
        </p:txBody>
      </p:sp>
    </p:spTree>
    <p:extLst>
      <p:ext uri="{BB962C8B-B14F-4D97-AF65-F5344CB8AC3E}">
        <p14:creationId xmlns:p14="http://schemas.microsoft.com/office/powerpoint/2010/main" val="164611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3795" y="1311443"/>
            <a:ext cx="10353762" cy="44797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Основною метою (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прав, свобод та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 державою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(установи,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мають забезпечити ефективне та повне надання такого виду послуг,  якого потребує її населення. Задля цього виникає така структурна одиниця державного апарату як органи місцевого самоврядування з їх посадовими особами , функціями та відповідними повноваженнями.</a:t>
            </a:r>
          </a:p>
        </p:txBody>
      </p:sp>
    </p:spTree>
    <p:extLst>
      <p:ext uri="{BB962C8B-B14F-4D97-AF65-F5344CB8AC3E}">
        <p14:creationId xmlns:p14="http://schemas.microsoft.com/office/powerpoint/2010/main" val="307011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795" y="1239253"/>
            <a:ext cx="10353762" cy="45519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місцеве самоврядування є невід'ємною частиною демократичного устрою будь-якої держави та поєднує в собі інтереси особи, суспільства та держави. Воно виступає первинним суб'єктом звернення громадянина для надання йому певної послуги, захисту його прав та інтересів,  а тому створені органи  мають забезпечити особу якомога якіснішим, комфортним та швидким сервісом.</a:t>
            </a:r>
          </a:p>
          <a:p>
            <a:pPr marL="0" indent="0" algn="just">
              <a:buNone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Саме тому і виникає необхідність у дослідженні стану надання публічних послуг органами місцевого самоврядування, задля кращого розуміння проблематики в даній сфері та подальшого вдосконалення системи надання публічних послуг населенню нашої держави.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552" y="464024"/>
            <a:ext cx="10515600" cy="54263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 роль держави при наданні публічних послуг;</a:t>
            </a: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роль і місце публічних послуг в публічному управлінні;</a:t>
            </a: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європейські стандарти та принципи надання публічних послуг;</a:t>
            </a: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розглянути в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плив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з'ясувати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підстави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порядок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 шляхи вдосконалення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органами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2587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Сланец">
  <a:themeElements>
    <a:clrScheme name="Сланец">
      <a:dk1>
        <a:sysClr val="windowText" lastClr="000000"/>
      </a:dk1>
      <a:lt1>
        <a:sysClr val="window" lastClr="EAEAEA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Сланец">
      <a:maj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анец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TM04033929[[fn=Грифель]]</Template>
  <TotalTime>0</TotalTime>
  <Words>299</Words>
  <Application>Microsoft Office PowerPoint</Application>
  <PresentationFormat>Широкий екран</PresentationFormat>
  <Paragraphs>15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Сланец</vt:lpstr>
      <vt:lpstr>Органи місцевого самоврядування як суб'єкти надання публічних послуг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 місцевого самоврядування як суб'єкти надання публічних послуг</dc:title>
  <dc:creator>Bogdana S</dc:creator>
  <cp:lastModifiedBy>Администратор</cp:lastModifiedBy>
  <cp:revision>15</cp:revision>
  <dcterms:created xsi:type="dcterms:W3CDTF">2018-11-26T09:22:52Z</dcterms:created>
  <dcterms:modified xsi:type="dcterms:W3CDTF">2018-11-29T21:03:22Z</dcterms:modified>
</cp:coreProperties>
</file>