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4C71EC6-210F-42DE-9C53-41977AD35B3D}" type="datetimeFigureOut">
              <a:rPr lang="ru-RU" smtClean="0"/>
              <a:pPr/>
              <a:t>29.11.2018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8000"/>
          </a:xfrm>
        </p:spPr>
        <p:txBody>
          <a:bodyPr>
            <a:normAutofit fontScale="90000"/>
          </a:bodyPr>
          <a:lstStyle/>
          <a:p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НАЦІОНАЛЬНИЙ УНІВЕРСИТЕТ БІОРЕСУРСІВ І ПРИРОДОКОРИСТУВАННЯ УКРАЇНИ</a:t>
            </a:r>
            <a:b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факультет</a:t>
            </a:r>
            <a:b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Спеціалізація</a:t>
            </a:r>
            <a: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200" b="1" i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адміністративне</a:t>
            </a:r>
            <a:r>
              <a:rPr lang="ru-RU" sz="22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право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Магістерська</a:t>
            </a: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робота </a:t>
            </a:r>
            <a:b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тему: </a:t>
            </a:r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 відповідальність за опір представникові влади, представникові правоохоронного органу, члену громадського формування з охорони громадського порядку і державному кордону або військовослужбовцеві (ст. 342 КК України)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Київ-2018</a:t>
            </a:r>
            <a:endParaRPr lang="ru-RU" sz="2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1960" y="4293096"/>
            <a:ext cx="4680520" cy="1656184"/>
          </a:xfrm>
        </p:spPr>
        <p:txBody>
          <a:bodyPr>
            <a:normAutofit/>
          </a:bodyPr>
          <a:lstStyle/>
          <a:p>
            <a:pPr algn="just"/>
            <a:r>
              <a:rPr lang="uk-UA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Виконав: </a:t>
            </a:r>
            <a:r>
              <a:rPr lang="uk-UA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студент 1 групи 1 курсу ОС Магістр</a:t>
            </a:r>
          </a:p>
          <a:p>
            <a:pPr algn="just"/>
            <a:r>
              <a:rPr lang="uk-UA" sz="1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Шимчик</a:t>
            </a:r>
            <a:r>
              <a:rPr lang="uk-UA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Тарас Петрович</a:t>
            </a:r>
            <a:endParaRPr lang="ru-RU" sz="16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6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Керівник</a:t>
            </a:r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кандидат </a:t>
            </a:r>
            <a:r>
              <a:rPr lang="ru-RU" sz="1600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юридичних</a:t>
            </a:r>
            <a:r>
              <a:rPr lang="ru-RU" sz="1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наук, 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</a:t>
            </a:r>
          </a:p>
          <a:p>
            <a:pPr algn="just"/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Яра </a:t>
            </a:r>
            <a:r>
              <a:rPr lang="ru-RU" sz="1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Олена</a:t>
            </a:r>
            <a:r>
              <a:rPr lang="ru-RU" sz="16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Сергіївна</a:t>
            </a:r>
            <a:endParaRPr lang="ru-RU" sz="16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86905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/>
          <a:lstStyle/>
          <a:p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Актуальність теми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dirty="0" smtClean="0"/>
              <a:t>	</a:t>
            </a: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Проблема боротьби зі злочинністю є однією з найбільш актуальних проблем у світі. 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Оскільки така функція в будь-якій державі реалізується, в основному, спеціально створеними органами, саме їм належить головна роль у забезпеченні правопорядку. Виконанню завдань правоохоронних органів сприяє і діяльність окремих представників громадськості, перш за все – членів громадських формувань з охорони громадського порядку та державного кордону. Для того, щоб вказані особи могли діяти ефективно, досягаючи максимальних показників у протидії злочинності, держава має гарантувати їх службову недоторканність та особисту безпеку.</a:t>
            </a:r>
          </a:p>
          <a:p>
            <a:pPr marL="0" indent="0" algn="just">
              <a:buNone/>
            </a:pPr>
            <a:r>
              <a:rPr lang="uk-UA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	Тому важливим є всебічний аналіз даного питання.</a:t>
            </a:r>
          </a:p>
          <a:p>
            <a:pPr marL="0" indent="0" algn="just">
              <a:buNone/>
            </a:pPr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7510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291264" cy="5289451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Об'єкт дослідження: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суспільні відносини, що виникають при настанні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кримінальної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відповідальності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опір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представникові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представникові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правоохоронного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органу, члену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державному кордону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військовослужбовцеві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Предмет дослідження:</a:t>
            </a:r>
            <a:r>
              <a:rPr lang="ru-RU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опір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представникові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представникові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правоохоронного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органу, члену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державному кордону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військовослужбовцеві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uk-UA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Мета дослідження: 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 повний та всебічний аналіз правового явища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кримінальна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відповідальність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опір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представникові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представникові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правоохоронного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органу, члену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державному кордону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військовослужбовцеві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65142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88640"/>
            <a:ext cx="8784976" cy="64087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2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Завдання:</a:t>
            </a:r>
          </a:p>
          <a:p>
            <a:pPr marL="0" indent="0" algn="ctr">
              <a:buNone/>
            </a:pPr>
            <a:endParaRPr lang="uk-UA" sz="2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Дослідити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управлінської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діяльності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(порядок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та авторитету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органів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управління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як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об’єкта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кримінально-правової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Виконати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юридичний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аналіз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передбаченого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ст. 342 КК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опір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представникові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влади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працівникові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правоохоронного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органу, члену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охорони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громадського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порядку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державного кордону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або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військовослужбовцеві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зокрема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дослідивши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безпосередній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складу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та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потерпілого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цьому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злочині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об’єктивну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сторону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суб’єктивна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сторона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складів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buFontTx/>
              <a:buChar char="-"/>
            </a:pPr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Здійснити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відмежування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злочину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передбаченого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ст. 342 КК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України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>
              <a:buNone/>
            </a:pP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від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суміжних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посягань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2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сукупністю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2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7329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сполнительная">
  <a:themeElements>
    <a:clrScheme name="Исполнительная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Исполнительн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Исполните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138</TotalTime>
  <Words>121</Words>
  <Application>Microsoft Office PowerPoint</Application>
  <PresentationFormat>Экран (4:3)</PresentationFormat>
  <Paragraphs>22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Исполнительная</vt:lpstr>
      <vt:lpstr>НАЦІОНАЛЬНИЙ УНІВЕРСИТЕТ БІОРЕСУРСІВ І ПРИРОДОКОРИСТУВАННЯ УКРАЇНИ  юридичний факультет  Спеціалізація: адміністративне право  Магістерська робота  на тему: Кримінальна відповідальність за опір представникові влади, представникові правоохоронного органу, члену громадського формування з охорони громадського порядку і державному кордону або військовослужбовцеві (ст. 342 КК України)        Київ-2018</vt:lpstr>
      <vt:lpstr>Актуальність теми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НАЦІОНАЛЬНИЙ УНІВЕРСИТЕТ БІОРЕСУРСІВ І ПРИРОДОКОРИСТУВАННЯ УКРАЇНИ юридичний факультет  Магістерська робота  на тему: Правовий режим санітарно-захисних зон</dc:title>
  <dc:creator>Пользователь</dc:creator>
  <cp:lastModifiedBy>uzer</cp:lastModifiedBy>
  <cp:revision>14</cp:revision>
  <dcterms:created xsi:type="dcterms:W3CDTF">2018-11-28T19:17:05Z</dcterms:created>
  <dcterms:modified xsi:type="dcterms:W3CDTF">2018-11-29T17:50:30Z</dcterms:modified>
</cp:coreProperties>
</file>