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2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49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65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04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3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0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87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6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3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0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72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5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09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0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B97801-8BBA-4191-9F3C-9417DDE8BD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BE5A99-281A-4EA8-B03F-CD4C28B2A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5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5292" y="3317402"/>
            <a:ext cx="7791719" cy="2936383"/>
          </a:xfrm>
        </p:spPr>
        <p:txBody>
          <a:bodyPr>
            <a:noAutofit/>
          </a:bodyPr>
          <a:lstStyle/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Синюк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Василівна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Прав-1801М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Піддубний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Олексійович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доцент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раво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6067" y="670524"/>
            <a:ext cx="966498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СПОДАРСЬКА КОМПЕТЕНЦІЯ МІСЦЕВИХ ОРГАНІВ ВИКОНАВЧОЇ ВЛАДИ</a:t>
            </a:r>
            <a:b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038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 магістерської роботи: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4038" y="2428143"/>
            <a:ext cx="9601196" cy="33189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переплетення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691" y="1127381"/>
            <a:ext cx="9827119" cy="506735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суспільні відносини у сфері забезпечення 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 місцевими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виконавчої влади господарської компетенції. 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повноваження органів виконавчої влади у сфері господарювання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магістерської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магістерської роботи є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законодавчих засад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господарської правосуб’єктності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 органів державної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напрямів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 господарської компетенції місцевих органів виконавчої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 обсягів господарської компетенції місцевих органів виконавчої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5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143</TotalTime>
  <Words>219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Garamond</vt:lpstr>
      <vt:lpstr>Times New Roman</vt:lpstr>
      <vt:lpstr>Wingdings</vt:lpstr>
      <vt:lpstr>Натуральные материалы</vt:lpstr>
      <vt:lpstr>       Підготувала: Синюк Ніка Василівна  студентка групи Прав-1801М Науковий керівник: Піддубний Юрій Олексійович,  доктор юридичних наук, доцент Спеціалізація: адміністративне право  Спеціальність: право</vt:lpstr>
      <vt:lpstr>Актуальність теми магістерської роботи: </vt:lpstr>
      <vt:lpstr>Презентация PowerPoint</vt:lpstr>
      <vt:lpstr>Основними завданнями магістерської роботи є: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Спеціалізація</dc:title>
  <dc:creator>Komp</dc:creator>
  <cp:lastModifiedBy>Komp</cp:lastModifiedBy>
  <cp:revision>16</cp:revision>
  <dcterms:created xsi:type="dcterms:W3CDTF">2018-11-29T14:21:01Z</dcterms:created>
  <dcterms:modified xsi:type="dcterms:W3CDTF">2018-11-29T19:19:54Z</dcterms:modified>
</cp:coreProperties>
</file>