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65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</p:sldIdLst>
  <p:sldSz cy="6858000" cx="12192000"/>
  <p:notesSz cx="6858000" cy="9144000"/>
  <p:embeddedFontLst>
    <p:embeddedFont>
      <p:font typeface="Century Gothic"/>
      <p:regular r:id="rId10"/>
      <p:bold r:id="rId11"/>
      <p:italic r:id="rId12"/>
      <p:boldItalic r:id="rId1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CenturyGothic-bold.fntdata"/><Relationship Id="rId10" Type="http://schemas.openxmlformats.org/officeDocument/2006/relationships/font" Target="fonts/CenturyGothic-regular.fntdata"/><Relationship Id="rId13" Type="http://schemas.openxmlformats.org/officeDocument/2006/relationships/font" Target="fonts/CenturyGothic-boldItalic.fntdata"/><Relationship Id="rId12" Type="http://schemas.openxmlformats.org/officeDocument/2006/relationships/font" Target="fonts/CenturyGothic-italic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4" name="Google Shape;144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6" name="Google Shape;156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3" name="Google Shape;163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1" name="Google Shape;171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Титульный слайд" showMasterSp="0" type="title">
  <p:cSld name="TITLE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"/>
          <p:cNvSpPr txBox="1"/>
          <p:nvPr>
            <p:ph type="ctrTitle"/>
          </p:nvPr>
        </p:nvSpPr>
        <p:spPr>
          <a:xfrm>
            <a:off x="684212" y="685799"/>
            <a:ext cx="8001000" cy="297180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entury Gothic"/>
              <a:buNone/>
              <a:defRPr sz="48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"/>
          <p:cNvSpPr txBox="1"/>
          <p:nvPr>
            <p:ph idx="1" type="subTitle"/>
          </p:nvPr>
        </p:nvSpPr>
        <p:spPr>
          <a:xfrm>
            <a:off x="684212" y="3843867"/>
            <a:ext cx="6400800" cy="194733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algn="l">
              <a:spcBef>
                <a:spcPts val="420"/>
              </a:spcBef>
              <a:spcAft>
                <a:spcPts val="0"/>
              </a:spcAft>
              <a:buSzPts val="1680"/>
              <a:buNone/>
              <a:defRPr sz="2100">
                <a:solidFill>
                  <a:srgbClr val="0F486F"/>
                </a:solidFill>
              </a:defRPr>
            </a:lvl1pPr>
            <a:lvl2pPr lvl="1" algn="ctr">
              <a:spcBef>
                <a:spcPts val="600"/>
              </a:spcBef>
              <a:spcAft>
                <a:spcPts val="0"/>
              </a:spcAft>
              <a:buSzPts val="1440"/>
              <a:buNone/>
              <a:defRPr>
                <a:solidFill>
                  <a:schemeClr val="lt1"/>
                </a:solidFill>
              </a:defRPr>
            </a:lvl2pPr>
            <a:lvl3pPr lvl="2" algn="ctr">
              <a:spcBef>
                <a:spcPts val="600"/>
              </a:spcBef>
              <a:spcAft>
                <a:spcPts val="0"/>
              </a:spcAft>
              <a:buSzPts val="1280"/>
              <a:buNone/>
              <a:defRPr>
                <a:solidFill>
                  <a:schemeClr val="lt1"/>
                </a:solidFill>
              </a:defRPr>
            </a:lvl3pPr>
            <a:lvl4pPr lvl="3" algn="ctr">
              <a:spcBef>
                <a:spcPts val="600"/>
              </a:spcBef>
              <a:spcAft>
                <a:spcPts val="0"/>
              </a:spcAft>
              <a:buSzPts val="1120"/>
              <a:buNone/>
              <a:defRPr>
                <a:solidFill>
                  <a:schemeClr val="lt1"/>
                </a:solidFill>
              </a:defRPr>
            </a:lvl4pPr>
            <a:lvl5pPr lvl="4" algn="ctr">
              <a:spcBef>
                <a:spcPts val="600"/>
              </a:spcBef>
              <a:spcAft>
                <a:spcPts val="0"/>
              </a:spcAft>
              <a:buSzPts val="1120"/>
              <a:buNone/>
              <a:defRPr>
                <a:solidFill>
                  <a:schemeClr val="lt1"/>
                </a:solidFill>
              </a:defRPr>
            </a:lvl5pPr>
            <a:lvl6pPr lvl="5" algn="ctr">
              <a:spcBef>
                <a:spcPts val="600"/>
              </a:spcBef>
              <a:spcAft>
                <a:spcPts val="0"/>
              </a:spcAft>
              <a:buSzPts val="1120"/>
              <a:buNone/>
              <a:defRPr>
                <a:solidFill>
                  <a:schemeClr val="lt1"/>
                </a:solidFill>
              </a:defRPr>
            </a:lvl6pPr>
            <a:lvl7pPr lvl="6" algn="ctr">
              <a:spcBef>
                <a:spcPts val="600"/>
              </a:spcBef>
              <a:spcAft>
                <a:spcPts val="0"/>
              </a:spcAft>
              <a:buSzPts val="1120"/>
              <a:buNone/>
              <a:defRPr>
                <a:solidFill>
                  <a:schemeClr val="lt1"/>
                </a:solidFill>
              </a:defRPr>
            </a:lvl7pPr>
            <a:lvl8pPr lvl="7" algn="ctr">
              <a:spcBef>
                <a:spcPts val="600"/>
              </a:spcBef>
              <a:spcAft>
                <a:spcPts val="0"/>
              </a:spcAft>
              <a:buSzPts val="1120"/>
              <a:buNone/>
              <a:defRPr>
                <a:solidFill>
                  <a:schemeClr val="lt1"/>
                </a:solidFill>
              </a:defRPr>
            </a:lvl8pPr>
            <a:lvl9pPr lvl="8" algn="ctr">
              <a:spcBef>
                <a:spcPts val="600"/>
              </a:spcBef>
              <a:spcAft>
                <a:spcPts val="600"/>
              </a:spcAft>
              <a:buSzPts val="1120"/>
              <a:buNone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0" name="Google Shape;20;p2"/>
          <p:cNvSpPr txBox="1"/>
          <p:nvPr>
            <p:ph idx="10" type="dt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2"/>
          <p:cNvSpPr txBox="1"/>
          <p:nvPr>
            <p:ph idx="11" type="ftr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2"/>
          <p:cNvSpPr txBox="1"/>
          <p:nvPr>
            <p:ph idx="12" type="sldNum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cxnSp>
        <p:nvCxnSpPr>
          <p:cNvPr id="23" name="Google Shape;23;p2"/>
          <p:cNvCxnSpPr/>
          <p:nvPr/>
        </p:nvCxnSpPr>
        <p:spPr>
          <a:xfrm flipH="1">
            <a:off x="8228012" y="8467"/>
            <a:ext cx="3810000" cy="3810000"/>
          </a:xfrm>
          <a:prstGeom prst="straightConnector1">
            <a:avLst/>
          </a:prstGeom>
          <a:noFill/>
          <a:ln cap="flat" cmpd="sng" w="127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4" name="Google Shape;24;p2"/>
          <p:cNvCxnSpPr/>
          <p:nvPr/>
        </p:nvCxnSpPr>
        <p:spPr>
          <a:xfrm flipH="1">
            <a:off x="6108170" y="91545"/>
            <a:ext cx="6080655" cy="6080655"/>
          </a:xfrm>
          <a:prstGeom prst="straightConnector1">
            <a:avLst/>
          </a:prstGeom>
          <a:noFill/>
          <a:ln cap="flat" cmpd="sng" w="127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5" name="Google Shape;25;p2"/>
          <p:cNvCxnSpPr/>
          <p:nvPr/>
        </p:nvCxnSpPr>
        <p:spPr>
          <a:xfrm flipH="1">
            <a:off x="7235825" y="228600"/>
            <a:ext cx="4953000" cy="4953000"/>
          </a:xfrm>
          <a:prstGeom prst="straightConnector1">
            <a:avLst/>
          </a:prstGeom>
          <a:noFill/>
          <a:ln cap="flat" cmpd="sng" w="127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6" name="Google Shape;26;p2"/>
          <p:cNvCxnSpPr/>
          <p:nvPr/>
        </p:nvCxnSpPr>
        <p:spPr>
          <a:xfrm flipH="1">
            <a:off x="7335837" y="32278"/>
            <a:ext cx="4852989" cy="4852989"/>
          </a:xfrm>
          <a:prstGeom prst="straightConnector1">
            <a:avLst/>
          </a:prstGeom>
          <a:noFill/>
          <a:ln cap="flat" cmpd="sng" w="317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7" name="Google Shape;27;p2"/>
          <p:cNvCxnSpPr/>
          <p:nvPr/>
        </p:nvCxnSpPr>
        <p:spPr>
          <a:xfrm flipH="1">
            <a:off x="7845426" y="609601"/>
            <a:ext cx="4343399" cy="4343399"/>
          </a:xfrm>
          <a:prstGeom prst="straightConnector1">
            <a:avLst/>
          </a:prstGeom>
          <a:noFill/>
          <a:ln cap="flat" cmpd="sng" w="317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Панорамная фотография с подписью">
  <p:cSld name="Панорамная фотография с подписью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1"/>
          <p:cNvSpPr txBox="1"/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1"/>
          <p:cNvSpPr/>
          <p:nvPr>
            <p:ph idx="2" type="pic"/>
          </p:nvPr>
        </p:nvSpPr>
        <p:spPr>
          <a:xfrm>
            <a:off x="685800" y="533400"/>
            <a:ext cx="10818812" cy="3124200"/>
          </a:xfrm>
          <a:prstGeom prst="snip2DiagRect">
            <a:avLst>
              <a:gd fmla="val 10815" name="adj1"/>
              <a:gd fmla="val 0" name="adj2"/>
            </a:avLst>
          </a:prstGeom>
          <a:noFill/>
          <a:ln cap="flat" cmpd="sng" w="15875">
            <a:solidFill>
              <a:schemeClr val="lt1">
                <a:alpha val="40000"/>
              </a:scheme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/>
          <a:lstStyle>
            <a:lvl1pPr lvl="0" marR="0" rtl="0" algn="ctr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rgbClr val="0F486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rgbClr val="0F486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rgbClr val="0F486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rgbClr val="0F486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rgbClr val="0F486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rgbClr val="0F486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rgbClr val="0F486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rgbClr val="0F486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spcBef>
                <a:spcPts val="600"/>
              </a:spcBef>
              <a:spcAft>
                <a:spcPts val="600"/>
              </a:spcAft>
              <a:buClr>
                <a:schemeClr val="lt1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rgbClr val="0F486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82" name="Google Shape;82;p11"/>
          <p:cNvSpPr txBox="1"/>
          <p:nvPr>
            <p:ph idx="1" type="body"/>
          </p:nvPr>
        </p:nvSpPr>
        <p:spPr>
          <a:xfrm>
            <a:off x="914402" y="3843867"/>
            <a:ext cx="830421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28600" lvl="0" marL="457200" algn="l">
              <a:spcBef>
                <a:spcPts val="320"/>
              </a:spcBef>
              <a:spcAft>
                <a:spcPts val="0"/>
              </a:spcAft>
              <a:buSzPts val="1280"/>
              <a:buFont typeface="Century Gothic"/>
              <a:buNone/>
              <a:defRPr sz="1600"/>
            </a:lvl1pPr>
            <a:lvl2pPr indent="-228600" lvl="1" marL="914400" algn="l">
              <a:spcBef>
                <a:spcPts val="600"/>
              </a:spcBef>
              <a:spcAft>
                <a:spcPts val="0"/>
              </a:spcAft>
              <a:buSzPts val="1440"/>
              <a:buFont typeface="Century Gothic"/>
              <a:buNone/>
              <a:defRPr/>
            </a:lvl2pPr>
            <a:lvl3pPr indent="-228600" lvl="2" marL="1371600" algn="l">
              <a:spcBef>
                <a:spcPts val="600"/>
              </a:spcBef>
              <a:spcAft>
                <a:spcPts val="0"/>
              </a:spcAft>
              <a:buSzPts val="1280"/>
              <a:buFont typeface="Century Gothic"/>
              <a:buNone/>
              <a:defRPr/>
            </a:lvl3pPr>
            <a:lvl4pPr indent="-228600" lvl="3" marL="1828800" algn="l">
              <a:spcBef>
                <a:spcPts val="600"/>
              </a:spcBef>
              <a:spcAft>
                <a:spcPts val="0"/>
              </a:spcAft>
              <a:buSzPts val="1120"/>
              <a:buFont typeface="Century Gothic"/>
              <a:buNone/>
              <a:defRPr/>
            </a:lvl4pPr>
            <a:lvl5pPr indent="-228600" lvl="4" marL="2286000" algn="l">
              <a:spcBef>
                <a:spcPts val="600"/>
              </a:spcBef>
              <a:spcAft>
                <a:spcPts val="0"/>
              </a:spcAft>
              <a:buSzPts val="1120"/>
              <a:buFont typeface="Century Gothic"/>
              <a:buNone/>
              <a:defRPr/>
            </a:lvl5pPr>
            <a:lvl6pPr indent="-320039" lvl="5" marL="27432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6pPr>
            <a:lvl7pPr indent="-320039" lvl="6" marL="32004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7pPr>
            <a:lvl8pPr indent="-320040" lvl="7" marL="36576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8pPr>
            <a:lvl9pPr indent="-320040" lvl="8" marL="4114800" algn="l">
              <a:spcBef>
                <a:spcPts val="600"/>
              </a:spcBef>
              <a:spcAft>
                <a:spcPts val="600"/>
              </a:spcAft>
              <a:buSzPts val="1440"/>
              <a:buChar char="▶"/>
              <a:defRPr/>
            </a:lvl9pPr>
          </a:lstStyle>
          <a:p/>
        </p:txBody>
      </p:sp>
      <p:sp>
        <p:nvSpPr>
          <p:cNvPr id="83" name="Google Shape;83;p11"/>
          <p:cNvSpPr txBox="1"/>
          <p:nvPr>
            <p:ph idx="10" type="dt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11"/>
          <p:cNvSpPr txBox="1"/>
          <p:nvPr>
            <p:ph idx="11" type="ftr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1"/>
          <p:cNvSpPr txBox="1"/>
          <p:nvPr>
            <p:ph idx="12" type="sldNum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Заголовок и подпись">
  <p:cSld name="Заголовок и подпись"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2"/>
          <p:cNvSpPr txBox="1"/>
          <p:nvPr>
            <p:ph type="title"/>
          </p:nvPr>
        </p:nvSpPr>
        <p:spPr>
          <a:xfrm>
            <a:off x="684213" y="685800"/>
            <a:ext cx="10058400" cy="2743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entury Gothic"/>
              <a:buNone/>
              <a:defRPr b="0" sz="32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12"/>
          <p:cNvSpPr txBox="1"/>
          <p:nvPr>
            <p:ph idx="1" type="body"/>
          </p:nvPr>
        </p:nvSpPr>
        <p:spPr>
          <a:xfrm>
            <a:off x="684212" y="4114800"/>
            <a:ext cx="8535988" cy="187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SzPts val="1600"/>
              <a:buNone/>
              <a:defRPr sz="2000">
                <a:solidFill>
                  <a:srgbClr val="0F486F"/>
                </a:solidFill>
              </a:defRPr>
            </a:lvl1pPr>
            <a:lvl2pPr indent="-228600" lvl="1" marL="914400" algn="l">
              <a:spcBef>
                <a:spcPts val="600"/>
              </a:spcBef>
              <a:spcAft>
                <a:spcPts val="0"/>
              </a:spcAft>
              <a:buSzPts val="1440"/>
              <a:buNone/>
              <a:defRPr sz="1800">
                <a:solidFill>
                  <a:schemeClr val="lt1"/>
                </a:solidFill>
              </a:defRPr>
            </a:lvl2pPr>
            <a:lvl3pPr indent="-228600" lvl="2" marL="1371600" algn="l">
              <a:spcBef>
                <a:spcPts val="600"/>
              </a:spcBef>
              <a:spcAft>
                <a:spcPts val="0"/>
              </a:spcAft>
              <a:buSzPts val="1280"/>
              <a:buNone/>
              <a:defRPr sz="1600">
                <a:solidFill>
                  <a:schemeClr val="lt1"/>
                </a:solidFill>
              </a:defRPr>
            </a:lvl3pPr>
            <a:lvl4pPr indent="-228600" lvl="3" marL="1828800" algn="l">
              <a:spcBef>
                <a:spcPts val="6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4pPr>
            <a:lvl5pPr indent="-228600" lvl="4" marL="2286000" algn="l">
              <a:spcBef>
                <a:spcPts val="6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5pPr>
            <a:lvl6pPr indent="-228600" lvl="5" marL="2743200" algn="l">
              <a:spcBef>
                <a:spcPts val="6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6pPr>
            <a:lvl7pPr indent="-228600" lvl="6" marL="3200400" algn="l">
              <a:spcBef>
                <a:spcPts val="6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7pPr>
            <a:lvl8pPr indent="-228600" lvl="7" marL="3657600" algn="l">
              <a:spcBef>
                <a:spcPts val="6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8pPr>
            <a:lvl9pPr indent="-228600" lvl="8" marL="4114800" algn="l">
              <a:spcBef>
                <a:spcPts val="600"/>
              </a:spcBef>
              <a:spcAft>
                <a:spcPts val="600"/>
              </a:spcAft>
              <a:buSzPts val="1120"/>
              <a:buNone/>
              <a:defRPr sz="14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89" name="Google Shape;89;p12"/>
          <p:cNvSpPr txBox="1"/>
          <p:nvPr>
            <p:ph idx="10" type="dt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2"/>
          <p:cNvSpPr txBox="1"/>
          <p:nvPr>
            <p:ph idx="11" type="ftr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12"/>
          <p:cNvSpPr txBox="1"/>
          <p:nvPr>
            <p:ph idx="12" type="sldNum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Цитата с подписью">
  <p:cSld name="Цитата с подписью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3"/>
          <p:cNvSpPr txBox="1"/>
          <p:nvPr>
            <p:ph type="title"/>
          </p:nvPr>
        </p:nvSpPr>
        <p:spPr>
          <a:xfrm>
            <a:off x="1141411" y="685800"/>
            <a:ext cx="9144001" cy="2743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entury Gothic"/>
              <a:buNone/>
              <a:defRPr b="0" sz="3200" cap="none">
                <a:solidFill>
                  <a:schemeClr val="lt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3"/>
          <p:cNvSpPr txBox="1"/>
          <p:nvPr>
            <p:ph idx="1" type="body"/>
          </p:nvPr>
        </p:nvSpPr>
        <p:spPr>
          <a:xfrm>
            <a:off x="1446212" y="3429000"/>
            <a:ext cx="8534400" cy="38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SzPts val="1600"/>
              <a:buFont typeface="Century Gothic"/>
              <a:buNone/>
              <a:defRPr/>
            </a:lvl1pPr>
            <a:lvl2pPr indent="-228600" lvl="1" marL="914400" algn="l">
              <a:spcBef>
                <a:spcPts val="600"/>
              </a:spcBef>
              <a:spcAft>
                <a:spcPts val="0"/>
              </a:spcAft>
              <a:buSzPts val="1440"/>
              <a:buFont typeface="Century Gothic"/>
              <a:buNone/>
              <a:defRPr/>
            </a:lvl2pPr>
            <a:lvl3pPr indent="-228600" lvl="2" marL="1371600" algn="l">
              <a:spcBef>
                <a:spcPts val="600"/>
              </a:spcBef>
              <a:spcAft>
                <a:spcPts val="0"/>
              </a:spcAft>
              <a:buSzPts val="1280"/>
              <a:buFont typeface="Century Gothic"/>
              <a:buNone/>
              <a:defRPr/>
            </a:lvl3pPr>
            <a:lvl4pPr indent="-228600" lvl="3" marL="1828800" algn="l">
              <a:spcBef>
                <a:spcPts val="600"/>
              </a:spcBef>
              <a:spcAft>
                <a:spcPts val="0"/>
              </a:spcAft>
              <a:buSzPts val="1120"/>
              <a:buFont typeface="Century Gothic"/>
              <a:buNone/>
              <a:defRPr/>
            </a:lvl4pPr>
            <a:lvl5pPr indent="-228600" lvl="4" marL="2286000" algn="l">
              <a:spcBef>
                <a:spcPts val="600"/>
              </a:spcBef>
              <a:spcAft>
                <a:spcPts val="0"/>
              </a:spcAft>
              <a:buSzPts val="1120"/>
              <a:buFont typeface="Century Gothic"/>
              <a:buNone/>
              <a:defRPr/>
            </a:lvl5pPr>
            <a:lvl6pPr indent="-320039" lvl="5" marL="27432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6pPr>
            <a:lvl7pPr indent="-320039" lvl="6" marL="32004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7pPr>
            <a:lvl8pPr indent="-320040" lvl="7" marL="36576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8pPr>
            <a:lvl9pPr indent="-320040" lvl="8" marL="4114800" algn="l">
              <a:spcBef>
                <a:spcPts val="600"/>
              </a:spcBef>
              <a:spcAft>
                <a:spcPts val="600"/>
              </a:spcAft>
              <a:buSzPts val="1440"/>
              <a:buChar char="▶"/>
              <a:defRPr/>
            </a:lvl9pPr>
          </a:lstStyle>
          <a:p/>
        </p:txBody>
      </p:sp>
      <p:sp>
        <p:nvSpPr>
          <p:cNvPr id="95" name="Google Shape;95;p13"/>
          <p:cNvSpPr txBox="1"/>
          <p:nvPr>
            <p:ph idx="2" type="body"/>
          </p:nvPr>
        </p:nvSpPr>
        <p:spPr>
          <a:xfrm>
            <a:off x="684213" y="4301067"/>
            <a:ext cx="8534400" cy="168486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SzPts val="1600"/>
              <a:buNone/>
              <a:defRPr sz="2000">
                <a:solidFill>
                  <a:srgbClr val="0F486F"/>
                </a:solidFill>
              </a:defRPr>
            </a:lvl1pPr>
            <a:lvl2pPr indent="-228600" lvl="1" marL="914400" algn="l">
              <a:spcBef>
                <a:spcPts val="600"/>
              </a:spcBef>
              <a:spcAft>
                <a:spcPts val="0"/>
              </a:spcAft>
              <a:buSzPts val="1440"/>
              <a:buNone/>
              <a:defRPr sz="1800">
                <a:solidFill>
                  <a:schemeClr val="lt1"/>
                </a:solidFill>
              </a:defRPr>
            </a:lvl2pPr>
            <a:lvl3pPr indent="-228600" lvl="2" marL="1371600" algn="l">
              <a:spcBef>
                <a:spcPts val="600"/>
              </a:spcBef>
              <a:spcAft>
                <a:spcPts val="0"/>
              </a:spcAft>
              <a:buSzPts val="1280"/>
              <a:buNone/>
              <a:defRPr sz="1600">
                <a:solidFill>
                  <a:schemeClr val="lt1"/>
                </a:solidFill>
              </a:defRPr>
            </a:lvl3pPr>
            <a:lvl4pPr indent="-228600" lvl="3" marL="1828800" algn="l">
              <a:spcBef>
                <a:spcPts val="6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4pPr>
            <a:lvl5pPr indent="-228600" lvl="4" marL="2286000" algn="l">
              <a:spcBef>
                <a:spcPts val="6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5pPr>
            <a:lvl6pPr indent="-228600" lvl="5" marL="2743200" algn="l">
              <a:spcBef>
                <a:spcPts val="6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6pPr>
            <a:lvl7pPr indent="-228600" lvl="6" marL="3200400" algn="l">
              <a:spcBef>
                <a:spcPts val="6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7pPr>
            <a:lvl8pPr indent="-228600" lvl="7" marL="3657600" algn="l">
              <a:spcBef>
                <a:spcPts val="6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8pPr>
            <a:lvl9pPr indent="-228600" lvl="8" marL="4114800" algn="l">
              <a:spcBef>
                <a:spcPts val="600"/>
              </a:spcBef>
              <a:spcAft>
                <a:spcPts val="600"/>
              </a:spcAft>
              <a:buSzPts val="1120"/>
              <a:buNone/>
              <a:defRPr sz="14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96" name="Google Shape;96;p13"/>
          <p:cNvSpPr txBox="1"/>
          <p:nvPr>
            <p:ph idx="10" type="dt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7" name="Google Shape;97;p13"/>
          <p:cNvSpPr txBox="1"/>
          <p:nvPr>
            <p:ph idx="11" type="ftr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8" name="Google Shape;98;p13"/>
          <p:cNvSpPr txBox="1"/>
          <p:nvPr>
            <p:ph idx="12" type="sldNum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99" name="Google Shape;99;p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80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“</a:t>
            </a:r>
            <a:endParaRPr/>
          </a:p>
        </p:txBody>
      </p:sp>
      <p:sp>
        <p:nvSpPr>
          <p:cNvPr id="100" name="Google Shape;100;p13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80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”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Карточка имени">
  <p:cSld name="Карточка имени"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4"/>
          <p:cNvSpPr txBox="1"/>
          <p:nvPr>
            <p:ph type="title"/>
          </p:nvPr>
        </p:nvSpPr>
        <p:spPr>
          <a:xfrm>
            <a:off x="684212" y="3429000"/>
            <a:ext cx="8534400" cy="1697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entury Gothic"/>
              <a:buNone/>
              <a:defRPr b="0" sz="32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p14"/>
          <p:cNvSpPr txBox="1"/>
          <p:nvPr>
            <p:ph idx="1" type="body"/>
          </p:nvPr>
        </p:nvSpPr>
        <p:spPr>
          <a:xfrm>
            <a:off x="684211" y="5132981"/>
            <a:ext cx="8535990" cy="860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SzPts val="1600"/>
              <a:buNone/>
              <a:defRPr sz="2000">
                <a:solidFill>
                  <a:srgbClr val="0F486F"/>
                </a:solidFill>
              </a:defRPr>
            </a:lvl1pPr>
            <a:lvl2pPr indent="-228600" lvl="1" marL="914400" algn="l">
              <a:spcBef>
                <a:spcPts val="600"/>
              </a:spcBef>
              <a:spcAft>
                <a:spcPts val="0"/>
              </a:spcAft>
              <a:buSzPts val="1440"/>
              <a:buNone/>
              <a:defRPr sz="1800">
                <a:solidFill>
                  <a:schemeClr val="lt1"/>
                </a:solidFill>
              </a:defRPr>
            </a:lvl2pPr>
            <a:lvl3pPr indent="-228600" lvl="2" marL="1371600" algn="l">
              <a:spcBef>
                <a:spcPts val="600"/>
              </a:spcBef>
              <a:spcAft>
                <a:spcPts val="0"/>
              </a:spcAft>
              <a:buSzPts val="1280"/>
              <a:buNone/>
              <a:defRPr sz="1600">
                <a:solidFill>
                  <a:schemeClr val="lt1"/>
                </a:solidFill>
              </a:defRPr>
            </a:lvl3pPr>
            <a:lvl4pPr indent="-228600" lvl="3" marL="1828800" algn="l">
              <a:spcBef>
                <a:spcPts val="6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4pPr>
            <a:lvl5pPr indent="-228600" lvl="4" marL="2286000" algn="l">
              <a:spcBef>
                <a:spcPts val="6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5pPr>
            <a:lvl6pPr indent="-228600" lvl="5" marL="2743200" algn="l">
              <a:spcBef>
                <a:spcPts val="6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6pPr>
            <a:lvl7pPr indent="-228600" lvl="6" marL="3200400" algn="l">
              <a:spcBef>
                <a:spcPts val="6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7pPr>
            <a:lvl8pPr indent="-228600" lvl="7" marL="3657600" algn="l">
              <a:spcBef>
                <a:spcPts val="6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8pPr>
            <a:lvl9pPr indent="-228600" lvl="8" marL="4114800" algn="l">
              <a:spcBef>
                <a:spcPts val="600"/>
              </a:spcBef>
              <a:spcAft>
                <a:spcPts val="600"/>
              </a:spcAft>
              <a:buSzPts val="1120"/>
              <a:buNone/>
              <a:defRPr sz="14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04" name="Google Shape;104;p14"/>
          <p:cNvSpPr txBox="1"/>
          <p:nvPr>
            <p:ph idx="10" type="dt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5" name="Google Shape;105;p14"/>
          <p:cNvSpPr txBox="1"/>
          <p:nvPr>
            <p:ph idx="11" type="ftr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14"/>
          <p:cNvSpPr txBox="1"/>
          <p:nvPr>
            <p:ph idx="12" type="sldNum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Цитата карточки имени">
  <p:cSld name="Цитата карточки имени"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5"/>
          <p:cNvSpPr txBox="1"/>
          <p:nvPr>
            <p:ph type="title"/>
          </p:nvPr>
        </p:nvSpPr>
        <p:spPr>
          <a:xfrm>
            <a:off x="1141413" y="685800"/>
            <a:ext cx="9144000" cy="2743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entury Gothic"/>
              <a:buNone/>
              <a:defRPr b="0" sz="3200" cap="none">
                <a:solidFill>
                  <a:schemeClr val="lt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9" name="Google Shape;109;p15"/>
          <p:cNvSpPr txBox="1"/>
          <p:nvPr>
            <p:ph idx="1" type="body"/>
          </p:nvPr>
        </p:nvSpPr>
        <p:spPr>
          <a:xfrm>
            <a:off x="684212" y="3928534"/>
            <a:ext cx="8534401" cy="104986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SzPts val="1920"/>
              <a:buNone/>
              <a:defRPr b="0" sz="2400" cap="none">
                <a:solidFill>
                  <a:schemeClr val="lt1"/>
                </a:solidFill>
              </a:defRPr>
            </a:lvl1pPr>
            <a:lvl2pPr indent="-320040" lvl="1" marL="9144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2pPr>
            <a:lvl3pPr indent="-320039" lvl="2" marL="13716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3pPr>
            <a:lvl4pPr indent="-320039" lvl="3" marL="18288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4pPr>
            <a:lvl5pPr indent="-320039" lvl="4" marL="22860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5pPr>
            <a:lvl6pPr indent="-320039" lvl="5" marL="27432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6pPr>
            <a:lvl7pPr indent="-320039" lvl="6" marL="32004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7pPr>
            <a:lvl8pPr indent="-320040" lvl="7" marL="36576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8pPr>
            <a:lvl9pPr indent="-320040" lvl="8" marL="4114800" algn="l">
              <a:spcBef>
                <a:spcPts val="600"/>
              </a:spcBef>
              <a:spcAft>
                <a:spcPts val="600"/>
              </a:spcAft>
              <a:buSzPts val="1440"/>
              <a:buChar char="▶"/>
              <a:defRPr/>
            </a:lvl9pPr>
          </a:lstStyle>
          <a:p/>
        </p:txBody>
      </p:sp>
      <p:sp>
        <p:nvSpPr>
          <p:cNvPr id="110" name="Google Shape;110;p15"/>
          <p:cNvSpPr txBox="1"/>
          <p:nvPr>
            <p:ph idx="2" type="body"/>
          </p:nvPr>
        </p:nvSpPr>
        <p:spPr>
          <a:xfrm>
            <a:off x="684211" y="4978400"/>
            <a:ext cx="8534401" cy="1016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0F486F"/>
                </a:solidFill>
              </a:defRPr>
            </a:lvl1pPr>
            <a:lvl2pPr indent="-228600" lvl="1" marL="914400" algn="l">
              <a:spcBef>
                <a:spcPts val="600"/>
              </a:spcBef>
              <a:spcAft>
                <a:spcPts val="0"/>
              </a:spcAft>
              <a:buSzPts val="1440"/>
              <a:buNone/>
              <a:defRPr sz="1800">
                <a:solidFill>
                  <a:schemeClr val="lt1"/>
                </a:solidFill>
              </a:defRPr>
            </a:lvl2pPr>
            <a:lvl3pPr indent="-228600" lvl="2" marL="1371600" algn="l">
              <a:spcBef>
                <a:spcPts val="600"/>
              </a:spcBef>
              <a:spcAft>
                <a:spcPts val="0"/>
              </a:spcAft>
              <a:buSzPts val="1280"/>
              <a:buNone/>
              <a:defRPr sz="1600">
                <a:solidFill>
                  <a:schemeClr val="lt1"/>
                </a:solidFill>
              </a:defRPr>
            </a:lvl3pPr>
            <a:lvl4pPr indent="-228600" lvl="3" marL="1828800" algn="l">
              <a:spcBef>
                <a:spcPts val="6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4pPr>
            <a:lvl5pPr indent="-228600" lvl="4" marL="2286000" algn="l">
              <a:spcBef>
                <a:spcPts val="6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5pPr>
            <a:lvl6pPr indent="-228600" lvl="5" marL="2743200" algn="l">
              <a:spcBef>
                <a:spcPts val="6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6pPr>
            <a:lvl7pPr indent="-228600" lvl="6" marL="3200400" algn="l">
              <a:spcBef>
                <a:spcPts val="6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7pPr>
            <a:lvl8pPr indent="-228600" lvl="7" marL="3657600" algn="l">
              <a:spcBef>
                <a:spcPts val="6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8pPr>
            <a:lvl9pPr indent="-228600" lvl="8" marL="4114800" algn="l">
              <a:spcBef>
                <a:spcPts val="600"/>
              </a:spcBef>
              <a:spcAft>
                <a:spcPts val="600"/>
              </a:spcAft>
              <a:buSzPts val="1120"/>
              <a:buNone/>
              <a:defRPr sz="14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11" name="Google Shape;111;p15"/>
          <p:cNvSpPr txBox="1"/>
          <p:nvPr>
            <p:ph idx="10" type="dt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2" name="Google Shape;112;p15"/>
          <p:cNvSpPr txBox="1"/>
          <p:nvPr>
            <p:ph idx="11" type="ftr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15"/>
          <p:cNvSpPr txBox="1"/>
          <p:nvPr>
            <p:ph idx="12" type="sldNum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  <p:sp>
        <p:nvSpPr>
          <p:cNvPr id="114" name="Google Shape;114;p15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80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“</a:t>
            </a:r>
            <a:endParaRPr/>
          </a:p>
        </p:txBody>
      </p:sp>
      <p:sp>
        <p:nvSpPr>
          <p:cNvPr id="115" name="Google Shape;115;p15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80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”</a:t>
            </a:r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Истина или ложь">
  <p:cSld name="Истина или ложь"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16"/>
          <p:cNvSpPr txBox="1"/>
          <p:nvPr>
            <p:ph type="title"/>
          </p:nvPr>
        </p:nvSpPr>
        <p:spPr>
          <a:xfrm>
            <a:off x="684213" y="685800"/>
            <a:ext cx="10058400" cy="2743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entury Gothic"/>
              <a:buNone/>
              <a:defRPr b="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8" name="Google Shape;118;p16"/>
          <p:cNvSpPr txBox="1"/>
          <p:nvPr>
            <p:ph idx="1" type="body"/>
          </p:nvPr>
        </p:nvSpPr>
        <p:spPr>
          <a:xfrm>
            <a:off x="684212" y="3928534"/>
            <a:ext cx="85344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SzPts val="1920"/>
              <a:buNone/>
              <a:defRPr b="0" sz="2400" cap="none">
                <a:solidFill>
                  <a:schemeClr val="lt1"/>
                </a:solidFill>
              </a:defRPr>
            </a:lvl1pPr>
            <a:lvl2pPr indent="-320040" lvl="1" marL="9144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2pPr>
            <a:lvl3pPr indent="-320039" lvl="2" marL="13716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3pPr>
            <a:lvl4pPr indent="-320039" lvl="3" marL="18288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4pPr>
            <a:lvl5pPr indent="-320039" lvl="4" marL="22860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5pPr>
            <a:lvl6pPr indent="-320039" lvl="5" marL="27432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6pPr>
            <a:lvl7pPr indent="-320039" lvl="6" marL="32004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7pPr>
            <a:lvl8pPr indent="-320040" lvl="7" marL="36576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8pPr>
            <a:lvl9pPr indent="-320040" lvl="8" marL="4114800" algn="l">
              <a:spcBef>
                <a:spcPts val="600"/>
              </a:spcBef>
              <a:spcAft>
                <a:spcPts val="600"/>
              </a:spcAft>
              <a:buSzPts val="1440"/>
              <a:buChar char="▶"/>
              <a:defRPr/>
            </a:lvl9pPr>
          </a:lstStyle>
          <a:p/>
        </p:txBody>
      </p:sp>
      <p:sp>
        <p:nvSpPr>
          <p:cNvPr id="119" name="Google Shape;119;p16"/>
          <p:cNvSpPr txBox="1"/>
          <p:nvPr>
            <p:ph idx="2" type="body"/>
          </p:nvPr>
        </p:nvSpPr>
        <p:spPr>
          <a:xfrm>
            <a:off x="684211" y="4766732"/>
            <a:ext cx="8534401" cy="122766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0F486F"/>
                </a:solidFill>
              </a:defRPr>
            </a:lvl1pPr>
            <a:lvl2pPr indent="-228600" lvl="1" marL="914400" algn="l">
              <a:spcBef>
                <a:spcPts val="600"/>
              </a:spcBef>
              <a:spcAft>
                <a:spcPts val="0"/>
              </a:spcAft>
              <a:buSzPts val="1440"/>
              <a:buNone/>
              <a:defRPr sz="1800">
                <a:solidFill>
                  <a:schemeClr val="lt1"/>
                </a:solidFill>
              </a:defRPr>
            </a:lvl2pPr>
            <a:lvl3pPr indent="-228600" lvl="2" marL="1371600" algn="l">
              <a:spcBef>
                <a:spcPts val="600"/>
              </a:spcBef>
              <a:spcAft>
                <a:spcPts val="0"/>
              </a:spcAft>
              <a:buSzPts val="1280"/>
              <a:buNone/>
              <a:defRPr sz="1600">
                <a:solidFill>
                  <a:schemeClr val="lt1"/>
                </a:solidFill>
              </a:defRPr>
            </a:lvl3pPr>
            <a:lvl4pPr indent="-228600" lvl="3" marL="1828800" algn="l">
              <a:spcBef>
                <a:spcPts val="6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4pPr>
            <a:lvl5pPr indent="-228600" lvl="4" marL="2286000" algn="l">
              <a:spcBef>
                <a:spcPts val="6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5pPr>
            <a:lvl6pPr indent="-228600" lvl="5" marL="2743200" algn="l">
              <a:spcBef>
                <a:spcPts val="6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6pPr>
            <a:lvl7pPr indent="-228600" lvl="6" marL="3200400" algn="l">
              <a:spcBef>
                <a:spcPts val="6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7pPr>
            <a:lvl8pPr indent="-228600" lvl="7" marL="3657600" algn="l">
              <a:spcBef>
                <a:spcPts val="6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8pPr>
            <a:lvl9pPr indent="-228600" lvl="8" marL="4114800" algn="l">
              <a:spcBef>
                <a:spcPts val="600"/>
              </a:spcBef>
              <a:spcAft>
                <a:spcPts val="600"/>
              </a:spcAft>
              <a:buSzPts val="1120"/>
              <a:buNone/>
              <a:defRPr sz="14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20" name="Google Shape;120;p16"/>
          <p:cNvSpPr txBox="1"/>
          <p:nvPr>
            <p:ph idx="10" type="dt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1" name="Google Shape;121;p16"/>
          <p:cNvSpPr txBox="1"/>
          <p:nvPr>
            <p:ph idx="11" type="ftr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2" name="Google Shape;122;p16"/>
          <p:cNvSpPr txBox="1"/>
          <p:nvPr>
            <p:ph idx="12" type="sldNum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Заголовок и вертикальный текст" type="vertTx">
  <p:cSld name="VERTICAL_TEXT"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7"/>
          <p:cNvSpPr txBox="1"/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entury Gothic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17"/>
          <p:cNvSpPr txBox="1"/>
          <p:nvPr>
            <p:ph idx="1" type="body"/>
          </p:nvPr>
        </p:nvSpPr>
        <p:spPr>
          <a:xfrm rot="5400000">
            <a:off x="3143778" y="-1773767"/>
            <a:ext cx="3615267" cy="853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20040" lvl="0" marL="457200" algn="l">
              <a:spcBef>
                <a:spcPts val="360"/>
              </a:spcBef>
              <a:spcAft>
                <a:spcPts val="0"/>
              </a:spcAft>
              <a:buSzPts val="1440"/>
              <a:buChar char="▶"/>
              <a:defRPr/>
            </a:lvl1pPr>
            <a:lvl2pPr indent="-320040" lvl="1" marL="9144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2pPr>
            <a:lvl3pPr indent="-320039" lvl="2" marL="13716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3pPr>
            <a:lvl4pPr indent="-320039" lvl="3" marL="18288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4pPr>
            <a:lvl5pPr indent="-320039" lvl="4" marL="22860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5pPr>
            <a:lvl6pPr indent="-320039" lvl="5" marL="27432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6pPr>
            <a:lvl7pPr indent="-320039" lvl="6" marL="32004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7pPr>
            <a:lvl8pPr indent="-320040" lvl="7" marL="36576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8pPr>
            <a:lvl9pPr indent="-320040" lvl="8" marL="4114800" algn="l">
              <a:spcBef>
                <a:spcPts val="600"/>
              </a:spcBef>
              <a:spcAft>
                <a:spcPts val="600"/>
              </a:spcAft>
              <a:buSzPts val="1440"/>
              <a:buChar char="▶"/>
              <a:defRPr/>
            </a:lvl9pPr>
          </a:lstStyle>
          <a:p/>
        </p:txBody>
      </p:sp>
      <p:sp>
        <p:nvSpPr>
          <p:cNvPr id="126" name="Google Shape;126;p17"/>
          <p:cNvSpPr txBox="1"/>
          <p:nvPr>
            <p:ph idx="10" type="dt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7" name="Google Shape;127;p17"/>
          <p:cNvSpPr txBox="1"/>
          <p:nvPr>
            <p:ph idx="11" type="ftr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8" name="Google Shape;128;p17"/>
          <p:cNvSpPr txBox="1"/>
          <p:nvPr>
            <p:ph idx="12" type="sldNum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Вертикальный заголовок и текст" type="vertTitleAndTx">
  <p:cSld name="VERTICAL_TITLE_AND_VERTICAL_TEXT"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18"/>
          <p:cNvSpPr txBox="1"/>
          <p:nvPr>
            <p:ph type="title"/>
          </p:nvPr>
        </p:nvSpPr>
        <p:spPr>
          <a:xfrm rot="5400000">
            <a:off x="7427912" y="1943100"/>
            <a:ext cx="4572000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1" name="Google Shape;131;p18"/>
          <p:cNvSpPr txBox="1"/>
          <p:nvPr>
            <p:ph idx="1" type="body"/>
          </p:nvPr>
        </p:nvSpPr>
        <p:spPr>
          <a:xfrm rot="5400000">
            <a:off x="1943100" y="-571500"/>
            <a:ext cx="5308600" cy="78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20040" lvl="0" marL="457200" algn="l">
              <a:spcBef>
                <a:spcPts val="360"/>
              </a:spcBef>
              <a:spcAft>
                <a:spcPts val="0"/>
              </a:spcAft>
              <a:buSzPts val="1440"/>
              <a:buChar char="▶"/>
              <a:defRPr/>
            </a:lvl1pPr>
            <a:lvl2pPr indent="-320040" lvl="1" marL="9144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2pPr>
            <a:lvl3pPr indent="-320039" lvl="2" marL="13716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3pPr>
            <a:lvl4pPr indent="-320039" lvl="3" marL="18288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4pPr>
            <a:lvl5pPr indent="-320039" lvl="4" marL="22860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5pPr>
            <a:lvl6pPr indent="-320039" lvl="5" marL="27432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6pPr>
            <a:lvl7pPr indent="-320039" lvl="6" marL="32004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7pPr>
            <a:lvl8pPr indent="-320040" lvl="7" marL="36576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8pPr>
            <a:lvl9pPr indent="-320040" lvl="8" marL="4114800" algn="l">
              <a:spcBef>
                <a:spcPts val="600"/>
              </a:spcBef>
              <a:spcAft>
                <a:spcPts val="600"/>
              </a:spcAft>
              <a:buSzPts val="1440"/>
              <a:buChar char="▶"/>
              <a:defRPr/>
            </a:lvl9pPr>
          </a:lstStyle>
          <a:p/>
        </p:txBody>
      </p:sp>
      <p:sp>
        <p:nvSpPr>
          <p:cNvPr id="132" name="Google Shape;132;p18"/>
          <p:cNvSpPr txBox="1"/>
          <p:nvPr>
            <p:ph idx="10" type="dt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3" name="Google Shape;133;p18"/>
          <p:cNvSpPr txBox="1"/>
          <p:nvPr>
            <p:ph idx="11" type="ftr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4" name="Google Shape;134;p18"/>
          <p:cNvSpPr txBox="1"/>
          <p:nvPr>
            <p:ph idx="12" type="sldNum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Заголовок и объект" type="obj">
  <p:cSld name="OBJEC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3"/>
          <p:cNvSpPr txBox="1"/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3"/>
          <p:cNvSpPr txBox="1"/>
          <p:nvPr>
            <p:ph idx="1" type="body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indent="-320040" lvl="0" marL="457200" algn="l">
              <a:spcBef>
                <a:spcPts val="360"/>
              </a:spcBef>
              <a:spcAft>
                <a:spcPts val="0"/>
              </a:spcAft>
              <a:buSzPts val="1440"/>
              <a:buChar char="▶"/>
              <a:defRPr/>
            </a:lvl1pPr>
            <a:lvl2pPr indent="-320040" lvl="1" marL="9144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2pPr>
            <a:lvl3pPr indent="-320039" lvl="2" marL="13716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3pPr>
            <a:lvl4pPr indent="-320039" lvl="3" marL="18288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4pPr>
            <a:lvl5pPr indent="-320039" lvl="4" marL="22860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5pPr>
            <a:lvl6pPr indent="-320039" lvl="5" marL="27432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6pPr>
            <a:lvl7pPr indent="-320039" lvl="6" marL="32004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7pPr>
            <a:lvl8pPr indent="-320040" lvl="7" marL="36576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8pPr>
            <a:lvl9pPr indent="-320040" lvl="8" marL="4114800" algn="l">
              <a:spcBef>
                <a:spcPts val="600"/>
              </a:spcBef>
              <a:spcAft>
                <a:spcPts val="600"/>
              </a:spcAft>
              <a:buSzPts val="1440"/>
              <a:buChar char="▶"/>
              <a:defRPr/>
            </a:lvl9pPr>
          </a:lstStyle>
          <a:p/>
        </p:txBody>
      </p:sp>
      <p:sp>
        <p:nvSpPr>
          <p:cNvPr id="31" name="Google Shape;31;p3"/>
          <p:cNvSpPr txBox="1"/>
          <p:nvPr>
            <p:ph idx="10" type="dt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3"/>
          <p:cNvSpPr txBox="1"/>
          <p:nvPr>
            <p:ph idx="11" type="ftr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3"/>
          <p:cNvSpPr txBox="1"/>
          <p:nvPr>
            <p:ph idx="12" type="sldNum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Заголовок раздела" type="secHead">
  <p:cSld name="SECTION_HEADER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4"/>
          <p:cNvSpPr txBox="1"/>
          <p:nvPr>
            <p:ph type="title"/>
          </p:nvPr>
        </p:nvSpPr>
        <p:spPr>
          <a:xfrm>
            <a:off x="684211" y="2006600"/>
            <a:ext cx="8534401" cy="2281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entury Gothic"/>
              <a:buNone/>
              <a:defRPr b="0" sz="36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4"/>
          <p:cNvSpPr txBox="1"/>
          <p:nvPr>
            <p:ph idx="1" type="body"/>
          </p:nvPr>
        </p:nvSpPr>
        <p:spPr>
          <a:xfrm>
            <a:off x="684213" y="4495800"/>
            <a:ext cx="8534400" cy="149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0F486F"/>
                </a:solidFill>
              </a:defRPr>
            </a:lvl1pPr>
            <a:lvl2pPr indent="-228600" lvl="1" marL="914400" algn="l">
              <a:spcBef>
                <a:spcPts val="600"/>
              </a:spcBef>
              <a:spcAft>
                <a:spcPts val="0"/>
              </a:spcAft>
              <a:buSzPts val="1440"/>
              <a:buNone/>
              <a:defRPr sz="1800">
                <a:solidFill>
                  <a:schemeClr val="lt1"/>
                </a:solidFill>
              </a:defRPr>
            </a:lvl2pPr>
            <a:lvl3pPr indent="-228600" lvl="2" marL="1371600" algn="l">
              <a:spcBef>
                <a:spcPts val="600"/>
              </a:spcBef>
              <a:spcAft>
                <a:spcPts val="0"/>
              </a:spcAft>
              <a:buSzPts val="1280"/>
              <a:buNone/>
              <a:defRPr sz="1600">
                <a:solidFill>
                  <a:schemeClr val="lt1"/>
                </a:solidFill>
              </a:defRPr>
            </a:lvl3pPr>
            <a:lvl4pPr indent="-228600" lvl="3" marL="1828800" algn="l">
              <a:spcBef>
                <a:spcPts val="6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4pPr>
            <a:lvl5pPr indent="-228600" lvl="4" marL="2286000" algn="l">
              <a:spcBef>
                <a:spcPts val="6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5pPr>
            <a:lvl6pPr indent="-228600" lvl="5" marL="2743200" algn="l">
              <a:spcBef>
                <a:spcPts val="6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6pPr>
            <a:lvl7pPr indent="-228600" lvl="6" marL="3200400" algn="l">
              <a:spcBef>
                <a:spcPts val="6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7pPr>
            <a:lvl8pPr indent="-228600" lvl="7" marL="3657600" algn="l">
              <a:spcBef>
                <a:spcPts val="6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8pPr>
            <a:lvl9pPr indent="-228600" lvl="8" marL="4114800" algn="l">
              <a:spcBef>
                <a:spcPts val="600"/>
              </a:spcBef>
              <a:spcAft>
                <a:spcPts val="600"/>
              </a:spcAft>
              <a:buSzPts val="1120"/>
              <a:buNone/>
              <a:defRPr sz="14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7" name="Google Shape;37;p4"/>
          <p:cNvSpPr txBox="1"/>
          <p:nvPr>
            <p:ph idx="10" type="dt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4"/>
          <p:cNvSpPr txBox="1"/>
          <p:nvPr>
            <p:ph idx="11" type="ftr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4"/>
          <p:cNvSpPr txBox="1"/>
          <p:nvPr>
            <p:ph idx="12" type="sldNum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Два объекта" type="twoObj">
  <p:cSld name="TWO_OBJECTS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5"/>
          <p:cNvSpPr txBox="1"/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5"/>
          <p:cNvSpPr txBox="1"/>
          <p:nvPr>
            <p:ph idx="1" type="body"/>
          </p:nvPr>
        </p:nvSpPr>
        <p:spPr>
          <a:xfrm>
            <a:off x="684211" y="685800"/>
            <a:ext cx="4937655" cy="361526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indent="-320040" lvl="0" marL="457200" algn="l">
              <a:spcBef>
                <a:spcPts val="360"/>
              </a:spcBef>
              <a:spcAft>
                <a:spcPts val="0"/>
              </a:spcAft>
              <a:buSzPts val="1440"/>
              <a:buChar char="▶"/>
              <a:defRPr/>
            </a:lvl1pPr>
            <a:lvl2pPr indent="-320040" lvl="1" marL="9144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2pPr>
            <a:lvl3pPr indent="-320039" lvl="2" marL="13716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3pPr>
            <a:lvl4pPr indent="-320039" lvl="3" marL="18288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4pPr>
            <a:lvl5pPr indent="-320039" lvl="4" marL="22860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5pPr>
            <a:lvl6pPr indent="-320039" lvl="5" marL="27432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6pPr>
            <a:lvl7pPr indent="-320039" lvl="6" marL="32004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7pPr>
            <a:lvl8pPr indent="-320040" lvl="7" marL="36576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8pPr>
            <a:lvl9pPr indent="-320040" lvl="8" marL="4114800" algn="l">
              <a:spcBef>
                <a:spcPts val="600"/>
              </a:spcBef>
              <a:spcAft>
                <a:spcPts val="600"/>
              </a:spcAft>
              <a:buSzPts val="1440"/>
              <a:buChar char="▶"/>
              <a:defRPr/>
            </a:lvl9pPr>
          </a:lstStyle>
          <a:p/>
        </p:txBody>
      </p:sp>
      <p:sp>
        <p:nvSpPr>
          <p:cNvPr id="43" name="Google Shape;43;p5"/>
          <p:cNvSpPr txBox="1"/>
          <p:nvPr>
            <p:ph idx="2" type="body"/>
          </p:nvPr>
        </p:nvSpPr>
        <p:spPr>
          <a:xfrm>
            <a:off x="5808133" y="685801"/>
            <a:ext cx="4934479" cy="361526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indent="-320040" lvl="0" marL="457200" algn="l">
              <a:spcBef>
                <a:spcPts val="360"/>
              </a:spcBef>
              <a:spcAft>
                <a:spcPts val="0"/>
              </a:spcAft>
              <a:buSzPts val="1440"/>
              <a:buChar char="▶"/>
              <a:defRPr/>
            </a:lvl1pPr>
            <a:lvl2pPr indent="-320040" lvl="1" marL="9144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2pPr>
            <a:lvl3pPr indent="-320039" lvl="2" marL="13716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3pPr>
            <a:lvl4pPr indent="-320039" lvl="3" marL="18288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4pPr>
            <a:lvl5pPr indent="-320039" lvl="4" marL="22860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5pPr>
            <a:lvl6pPr indent="-320039" lvl="5" marL="27432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6pPr>
            <a:lvl7pPr indent="-320039" lvl="6" marL="32004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7pPr>
            <a:lvl8pPr indent="-320040" lvl="7" marL="36576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8pPr>
            <a:lvl9pPr indent="-320040" lvl="8" marL="4114800" algn="l">
              <a:spcBef>
                <a:spcPts val="600"/>
              </a:spcBef>
              <a:spcAft>
                <a:spcPts val="600"/>
              </a:spcAft>
              <a:buSzPts val="1440"/>
              <a:buChar char="▶"/>
              <a:defRPr/>
            </a:lvl9pPr>
          </a:lstStyle>
          <a:p/>
        </p:txBody>
      </p:sp>
      <p:sp>
        <p:nvSpPr>
          <p:cNvPr id="44" name="Google Shape;44;p5"/>
          <p:cNvSpPr txBox="1"/>
          <p:nvPr>
            <p:ph idx="10" type="dt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5"/>
          <p:cNvSpPr txBox="1"/>
          <p:nvPr>
            <p:ph idx="11" type="ftr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5"/>
          <p:cNvSpPr txBox="1"/>
          <p:nvPr>
            <p:ph idx="12" type="sldNum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Сравнение" type="twoTxTwoObj">
  <p:cSld name="TWO_OBJECTS_WITH_TEXT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6"/>
          <p:cNvSpPr txBox="1"/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entury Gothic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6"/>
          <p:cNvSpPr txBox="1"/>
          <p:nvPr>
            <p:ph idx="1" type="body"/>
          </p:nvPr>
        </p:nvSpPr>
        <p:spPr>
          <a:xfrm>
            <a:off x="972080" y="685800"/>
            <a:ext cx="4649787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indent="-228600" lvl="0" marL="457200" algn="l">
              <a:spcBef>
                <a:spcPts val="560"/>
              </a:spcBef>
              <a:spcAft>
                <a:spcPts val="0"/>
              </a:spcAft>
              <a:buSzPts val="2240"/>
              <a:buNone/>
              <a:defRPr b="0" sz="2800">
                <a:solidFill>
                  <a:schemeClr val="lt1"/>
                </a:solidFill>
              </a:defRPr>
            </a:lvl1pPr>
            <a:lvl2pPr indent="-228600" lvl="1" marL="914400" algn="l">
              <a:spcBef>
                <a:spcPts val="600"/>
              </a:spcBef>
              <a:spcAft>
                <a:spcPts val="0"/>
              </a:spcAft>
              <a:buSzPts val="1600"/>
              <a:buNone/>
              <a:defRPr b="1" sz="2000"/>
            </a:lvl2pPr>
            <a:lvl3pPr indent="-228600" lvl="2" marL="1371600" algn="l">
              <a:spcBef>
                <a:spcPts val="600"/>
              </a:spcBef>
              <a:spcAft>
                <a:spcPts val="0"/>
              </a:spcAft>
              <a:buSzPts val="1440"/>
              <a:buNone/>
              <a:defRPr b="1" sz="1800"/>
            </a:lvl3pPr>
            <a:lvl4pPr indent="-228600" lvl="3" marL="1828800" algn="l">
              <a:spcBef>
                <a:spcPts val="600"/>
              </a:spcBef>
              <a:spcAft>
                <a:spcPts val="0"/>
              </a:spcAft>
              <a:buSzPts val="1280"/>
              <a:buNone/>
              <a:defRPr b="1" sz="1600"/>
            </a:lvl4pPr>
            <a:lvl5pPr indent="-228600" lvl="4" marL="2286000" algn="l">
              <a:spcBef>
                <a:spcPts val="600"/>
              </a:spcBef>
              <a:spcAft>
                <a:spcPts val="0"/>
              </a:spcAft>
              <a:buSzPts val="1280"/>
              <a:buNone/>
              <a:defRPr b="1" sz="1600"/>
            </a:lvl5pPr>
            <a:lvl6pPr indent="-228600" lvl="5" marL="2743200" algn="l">
              <a:spcBef>
                <a:spcPts val="600"/>
              </a:spcBef>
              <a:spcAft>
                <a:spcPts val="0"/>
              </a:spcAft>
              <a:buSzPts val="1280"/>
              <a:buNone/>
              <a:defRPr b="1" sz="1600"/>
            </a:lvl6pPr>
            <a:lvl7pPr indent="-228600" lvl="6" marL="3200400" algn="l">
              <a:spcBef>
                <a:spcPts val="600"/>
              </a:spcBef>
              <a:spcAft>
                <a:spcPts val="0"/>
              </a:spcAft>
              <a:buSzPts val="1280"/>
              <a:buNone/>
              <a:defRPr b="1" sz="1600"/>
            </a:lvl7pPr>
            <a:lvl8pPr indent="-228600" lvl="7" marL="3657600" algn="l">
              <a:spcBef>
                <a:spcPts val="600"/>
              </a:spcBef>
              <a:spcAft>
                <a:spcPts val="0"/>
              </a:spcAft>
              <a:buSzPts val="1280"/>
              <a:buNone/>
              <a:defRPr b="1" sz="1600"/>
            </a:lvl8pPr>
            <a:lvl9pPr indent="-228600" lvl="8" marL="4114800" algn="l">
              <a:spcBef>
                <a:spcPts val="600"/>
              </a:spcBef>
              <a:spcAft>
                <a:spcPts val="600"/>
              </a:spcAft>
              <a:buSzPts val="1280"/>
              <a:buNone/>
              <a:defRPr b="1" sz="1600"/>
            </a:lvl9pPr>
          </a:lstStyle>
          <a:p/>
        </p:txBody>
      </p:sp>
      <p:sp>
        <p:nvSpPr>
          <p:cNvPr id="50" name="Google Shape;50;p6"/>
          <p:cNvSpPr txBox="1"/>
          <p:nvPr>
            <p:ph idx="2" type="body"/>
          </p:nvPr>
        </p:nvSpPr>
        <p:spPr>
          <a:xfrm>
            <a:off x="684211" y="1270529"/>
            <a:ext cx="4937655" cy="30305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20040" lvl="0" marL="457200" algn="l">
              <a:spcBef>
                <a:spcPts val="360"/>
              </a:spcBef>
              <a:spcAft>
                <a:spcPts val="0"/>
              </a:spcAft>
              <a:buSzPts val="1440"/>
              <a:buChar char="▶"/>
              <a:defRPr/>
            </a:lvl1pPr>
            <a:lvl2pPr indent="-320040" lvl="1" marL="9144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2pPr>
            <a:lvl3pPr indent="-320039" lvl="2" marL="13716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3pPr>
            <a:lvl4pPr indent="-320039" lvl="3" marL="18288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4pPr>
            <a:lvl5pPr indent="-320039" lvl="4" marL="22860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5pPr>
            <a:lvl6pPr indent="-320039" lvl="5" marL="27432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6pPr>
            <a:lvl7pPr indent="-320039" lvl="6" marL="32004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7pPr>
            <a:lvl8pPr indent="-320040" lvl="7" marL="36576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8pPr>
            <a:lvl9pPr indent="-320040" lvl="8" marL="4114800" algn="l">
              <a:spcBef>
                <a:spcPts val="600"/>
              </a:spcBef>
              <a:spcAft>
                <a:spcPts val="600"/>
              </a:spcAft>
              <a:buSzPts val="1440"/>
              <a:buChar char="▶"/>
              <a:defRPr/>
            </a:lvl9pPr>
          </a:lstStyle>
          <a:p/>
        </p:txBody>
      </p:sp>
      <p:sp>
        <p:nvSpPr>
          <p:cNvPr id="51" name="Google Shape;51;p6"/>
          <p:cNvSpPr txBox="1"/>
          <p:nvPr>
            <p:ph idx="3" type="body"/>
          </p:nvPr>
        </p:nvSpPr>
        <p:spPr>
          <a:xfrm>
            <a:off x="6079066" y="685800"/>
            <a:ext cx="4665134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indent="-228600" lvl="0" marL="457200" algn="l">
              <a:spcBef>
                <a:spcPts val="560"/>
              </a:spcBef>
              <a:spcAft>
                <a:spcPts val="0"/>
              </a:spcAft>
              <a:buSzPts val="2240"/>
              <a:buNone/>
              <a:defRPr b="0" sz="2800">
                <a:solidFill>
                  <a:schemeClr val="lt1"/>
                </a:solidFill>
              </a:defRPr>
            </a:lvl1pPr>
            <a:lvl2pPr indent="-228600" lvl="1" marL="914400" algn="l">
              <a:spcBef>
                <a:spcPts val="600"/>
              </a:spcBef>
              <a:spcAft>
                <a:spcPts val="0"/>
              </a:spcAft>
              <a:buSzPts val="1600"/>
              <a:buNone/>
              <a:defRPr b="1" sz="2000"/>
            </a:lvl2pPr>
            <a:lvl3pPr indent="-228600" lvl="2" marL="1371600" algn="l">
              <a:spcBef>
                <a:spcPts val="600"/>
              </a:spcBef>
              <a:spcAft>
                <a:spcPts val="0"/>
              </a:spcAft>
              <a:buSzPts val="1440"/>
              <a:buNone/>
              <a:defRPr b="1" sz="1800"/>
            </a:lvl3pPr>
            <a:lvl4pPr indent="-228600" lvl="3" marL="1828800" algn="l">
              <a:spcBef>
                <a:spcPts val="600"/>
              </a:spcBef>
              <a:spcAft>
                <a:spcPts val="0"/>
              </a:spcAft>
              <a:buSzPts val="1280"/>
              <a:buNone/>
              <a:defRPr b="1" sz="1600"/>
            </a:lvl4pPr>
            <a:lvl5pPr indent="-228600" lvl="4" marL="2286000" algn="l">
              <a:spcBef>
                <a:spcPts val="600"/>
              </a:spcBef>
              <a:spcAft>
                <a:spcPts val="0"/>
              </a:spcAft>
              <a:buSzPts val="1280"/>
              <a:buNone/>
              <a:defRPr b="1" sz="1600"/>
            </a:lvl5pPr>
            <a:lvl6pPr indent="-228600" lvl="5" marL="2743200" algn="l">
              <a:spcBef>
                <a:spcPts val="600"/>
              </a:spcBef>
              <a:spcAft>
                <a:spcPts val="0"/>
              </a:spcAft>
              <a:buSzPts val="1280"/>
              <a:buNone/>
              <a:defRPr b="1" sz="1600"/>
            </a:lvl6pPr>
            <a:lvl7pPr indent="-228600" lvl="6" marL="3200400" algn="l">
              <a:spcBef>
                <a:spcPts val="600"/>
              </a:spcBef>
              <a:spcAft>
                <a:spcPts val="0"/>
              </a:spcAft>
              <a:buSzPts val="1280"/>
              <a:buNone/>
              <a:defRPr b="1" sz="1600"/>
            </a:lvl7pPr>
            <a:lvl8pPr indent="-228600" lvl="7" marL="3657600" algn="l">
              <a:spcBef>
                <a:spcPts val="600"/>
              </a:spcBef>
              <a:spcAft>
                <a:spcPts val="0"/>
              </a:spcAft>
              <a:buSzPts val="1280"/>
              <a:buNone/>
              <a:defRPr b="1" sz="1600"/>
            </a:lvl8pPr>
            <a:lvl9pPr indent="-228600" lvl="8" marL="4114800" algn="l">
              <a:spcBef>
                <a:spcPts val="600"/>
              </a:spcBef>
              <a:spcAft>
                <a:spcPts val="600"/>
              </a:spcAft>
              <a:buSzPts val="1280"/>
              <a:buNone/>
              <a:defRPr b="1" sz="1600"/>
            </a:lvl9pPr>
          </a:lstStyle>
          <a:p/>
        </p:txBody>
      </p:sp>
      <p:sp>
        <p:nvSpPr>
          <p:cNvPr id="52" name="Google Shape;52;p6"/>
          <p:cNvSpPr txBox="1"/>
          <p:nvPr>
            <p:ph idx="4" type="body"/>
          </p:nvPr>
        </p:nvSpPr>
        <p:spPr>
          <a:xfrm>
            <a:off x="5806545" y="1262062"/>
            <a:ext cx="4929188" cy="30305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20040" lvl="0" marL="457200" algn="l">
              <a:spcBef>
                <a:spcPts val="360"/>
              </a:spcBef>
              <a:spcAft>
                <a:spcPts val="0"/>
              </a:spcAft>
              <a:buSzPts val="1440"/>
              <a:buChar char="▶"/>
              <a:defRPr/>
            </a:lvl1pPr>
            <a:lvl2pPr indent="-320040" lvl="1" marL="9144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2pPr>
            <a:lvl3pPr indent="-320039" lvl="2" marL="13716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3pPr>
            <a:lvl4pPr indent="-320039" lvl="3" marL="18288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4pPr>
            <a:lvl5pPr indent="-320039" lvl="4" marL="22860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5pPr>
            <a:lvl6pPr indent="-320039" lvl="5" marL="27432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6pPr>
            <a:lvl7pPr indent="-320039" lvl="6" marL="32004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7pPr>
            <a:lvl8pPr indent="-320040" lvl="7" marL="36576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8pPr>
            <a:lvl9pPr indent="-320040" lvl="8" marL="4114800" algn="l">
              <a:spcBef>
                <a:spcPts val="600"/>
              </a:spcBef>
              <a:spcAft>
                <a:spcPts val="600"/>
              </a:spcAft>
              <a:buSzPts val="1440"/>
              <a:buChar char="▶"/>
              <a:defRPr/>
            </a:lvl9pPr>
          </a:lstStyle>
          <a:p/>
        </p:txBody>
      </p:sp>
      <p:sp>
        <p:nvSpPr>
          <p:cNvPr id="53" name="Google Shape;53;p6"/>
          <p:cNvSpPr txBox="1"/>
          <p:nvPr>
            <p:ph idx="10" type="dt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6"/>
          <p:cNvSpPr txBox="1"/>
          <p:nvPr>
            <p:ph idx="11" type="ftr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6"/>
          <p:cNvSpPr txBox="1"/>
          <p:nvPr>
            <p:ph idx="12" type="sldNum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Только заголовок" type="titleOnly">
  <p:cSld name="TITLE_ONLY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7"/>
          <p:cNvSpPr txBox="1"/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7"/>
          <p:cNvSpPr txBox="1"/>
          <p:nvPr>
            <p:ph idx="10" type="dt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7"/>
          <p:cNvSpPr txBox="1"/>
          <p:nvPr>
            <p:ph idx="11" type="ftr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7"/>
          <p:cNvSpPr txBox="1"/>
          <p:nvPr>
            <p:ph idx="12" type="sldNum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Пустой слайд" type="blank">
  <p:cSld name="BLANK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8"/>
          <p:cNvSpPr txBox="1"/>
          <p:nvPr>
            <p:ph idx="10" type="dt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8"/>
          <p:cNvSpPr txBox="1"/>
          <p:nvPr>
            <p:ph idx="11" type="ftr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8"/>
          <p:cNvSpPr txBox="1"/>
          <p:nvPr>
            <p:ph idx="12" type="sldNum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Объект с подписью" type="objTx">
  <p:cSld name="OBJECT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9"/>
          <p:cNvSpPr txBox="1"/>
          <p:nvPr>
            <p:ph type="title"/>
          </p:nvPr>
        </p:nvSpPr>
        <p:spPr>
          <a:xfrm>
            <a:off x="7085012" y="685800"/>
            <a:ext cx="365760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entury Gothic"/>
              <a:buNone/>
              <a:defRPr b="0" sz="24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9"/>
          <p:cNvSpPr txBox="1"/>
          <p:nvPr>
            <p:ph idx="1" type="body"/>
          </p:nvPr>
        </p:nvSpPr>
        <p:spPr>
          <a:xfrm>
            <a:off x="684212" y="685800"/>
            <a:ext cx="5943601" cy="530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indent="-320040" lvl="0" marL="457200" algn="l">
              <a:spcBef>
                <a:spcPts val="360"/>
              </a:spcBef>
              <a:spcAft>
                <a:spcPts val="0"/>
              </a:spcAft>
              <a:buSzPts val="1440"/>
              <a:buChar char="▶"/>
              <a:defRPr/>
            </a:lvl1pPr>
            <a:lvl2pPr indent="-320040" lvl="1" marL="9144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2pPr>
            <a:lvl3pPr indent="-320039" lvl="2" marL="13716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3pPr>
            <a:lvl4pPr indent="-320039" lvl="3" marL="18288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4pPr>
            <a:lvl5pPr indent="-320039" lvl="4" marL="22860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5pPr>
            <a:lvl6pPr indent="-320039" lvl="5" marL="27432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6pPr>
            <a:lvl7pPr indent="-320039" lvl="6" marL="32004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7pPr>
            <a:lvl8pPr indent="-320040" lvl="7" marL="3657600" algn="l">
              <a:spcBef>
                <a:spcPts val="600"/>
              </a:spcBef>
              <a:spcAft>
                <a:spcPts val="0"/>
              </a:spcAft>
              <a:buSzPts val="1440"/>
              <a:buChar char="▶"/>
              <a:defRPr/>
            </a:lvl8pPr>
            <a:lvl9pPr indent="-320040" lvl="8" marL="4114800" algn="l">
              <a:spcBef>
                <a:spcPts val="600"/>
              </a:spcBef>
              <a:spcAft>
                <a:spcPts val="600"/>
              </a:spcAft>
              <a:buSzPts val="1440"/>
              <a:buChar char="▶"/>
              <a:defRPr/>
            </a:lvl9pPr>
          </a:lstStyle>
          <a:p/>
        </p:txBody>
      </p:sp>
      <p:sp>
        <p:nvSpPr>
          <p:cNvPr id="68" name="Google Shape;68;p9"/>
          <p:cNvSpPr txBox="1"/>
          <p:nvPr>
            <p:ph idx="2" type="body"/>
          </p:nvPr>
        </p:nvSpPr>
        <p:spPr>
          <a:xfrm>
            <a:off x="7085012" y="2209799"/>
            <a:ext cx="3657600" cy="209126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28600" lvl="0" marL="457200" algn="l">
              <a:spcBef>
                <a:spcPts val="320"/>
              </a:spcBef>
              <a:spcAft>
                <a:spcPts val="0"/>
              </a:spcAft>
              <a:buSzPts val="1280"/>
              <a:buNone/>
              <a:defRPr sz="1600"/>
            </a:lvl1pPr>
            <a:lvl2pPr indent="-228600" lvl="1" marL="914400" algn="l">
              <a:spcBef>
                <a:spcPts val="600"/>
              </a:spcBef>
              <a:spcAft>
                <a:spcPts val="0"/>
              </a:spcAft>
              <a:buSzPts val="960"/>
              <a:buNone/>
              <a:defRPr sz="1200"/>
            </a:lvl2pPr>
            <a:lvl3pPr indent="-228600" lvl="2" marL="1371600" algn="l">
              <a:spcBef>
                <a:spcPts val="600"/>
              </a:spcBef>
              <a:spcAft>
                <a:spcPts val="0"/>
              </a:spcAft>
              <a:buSzPts val="800"/>
              <a:buNone/>
              <a:defRPr sz="1000"/>
            </a:lvl3pPr>
            <a:lvl4pPr indent="-228600" lvl="3" marL="1828800" algn="l">
              <a:spcBef>
                <a:spcPts val="600"/>
              </a:spcBef>
              <a:spcAft>
                <a:spcPts val="0"/>
              </a:spcAft>
              <a:buSzPts val="720"/>
              <a:buNone/>
              <a:defRPr sz="900"/>
            </a:lvl4pPr>
            <a:lvl5pPr indent="-228600" lvl="4" marL="2286000" algn="l">
              <a:spcBef>
                <a:spcPts val="600"/>
              </a:spcBef>
              <a:spcAft>
                <a:spcPts val="0"/>
              </a:spcAft>
              <a:buSzPts val="720"/>
              <a:buNone/>
              <a:defRPr sz="900"/>
            </a:lvl5pPr>
            <a:lvl6pPr indent="-228600" lvl="5" marL="2743200" algn="l">
              <a:spcBef>
                <a:spcPts val="600"/>
              </a:spcBef>
              <a:spcAft>
                <a:spcPts val="0"/>
              </a:spcAft>
              <a:buSzPts val="720"/>
              <a:buNone/>
              <a:defRPr sz="900"/>
            </a:lvl6pPr>
            <a:lvl7pPr indent="-228600" lvl="6" marL="3200400" algn="l">
              <a:spcBef>
                <a:spcPts val="600"/>
              </a:spcBef>
              <a:spcAft>
                <a:spcPts val="0"/>
              </a:spcAft>
              <a:buSzPts val="720"/>
              <a:buNone/>
              <a:defRPr sz="900"/>
            </a:lvl7pPr>
            <a:lvl8pPr indent="-228600" lvl="7" marL="3657600" algn="l">
              <a:spcBef>
                <a:spcPts val="600"/>
              </a:spcBef>
              <a:spcAft>
                <a:spcPts val="0"/>
              </a:spcAft>
              <a:buSzPts val="720"/>
              <a:buNone/>
              <a:defRPr sz="900"/>
            </a:lvl8pPr>
            <a:lvl9pPr indent="-228600" lvl="8" marL="4114800" algn="l">
              <a:spcBef>
                <a:spcPts val="600"/>
              </a:spcBef>
              <a:spcAft>
                <a:spcPts val="600"/>
              </a:spcAft>
              <a:buSzPts val="720"/>
              <a:buNone/>
              <a:defRPr sz="900"/>
            </a:lvl9pPr>
          </a:lstStyle>
          <a:p/>
        </p:txBody>
      </p:sp>
      <p:sp>
        <p:nvSpPr>
          <p:cNvPr id="69" name="Google Shape;69;p9"/>
          <p:cNvSpPr txBox="1"/>
          <p:nvPr>
            <p:ph idx="10" type="dt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9"/>
          <p:cNvSpPr txBox="1"/>
          <p:nvPr>
            <p:ph idx="11" type="ftr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9"/>
          <p:cNvSpPr txBox="1"/>
          <p:nvPr>
            <p:ph idx="12" type="sldNum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Рисунок с подписью" type="picTx">
  <p:cSld name="PICTURE_WITH_CAPTION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0"/>
          <p:cNvSpPr txBox="1"/>
          <p:nvPr>
            <p:ph type="title"/>
          </p:nvPr>
        </p:nvSpPr>
        <p:spPr>
          <a:xfrm>
            <a:off x="4722812" y="1447800"/>
            <a:ext cx="6019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entury Gothic"/>
              <a:buNone/>
              <a:defRPr b="0" sz="28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0"/>
          <p:cNvSpPr/>
          <p:nvPr>
            <p:ph idx="2" type="pic"/>
          </p:nvPr>
        </p:nvSpPr>
        <p:spPr>
          <a:xfrm>
            <a:off x="989012" y="914400"/>
            <a:ext cx="3280974" cy="4572000"/>
          </a:xfrm>
          <a:prstGeom prst="snip2DiagRect">
            <a:avLst>
              <a:gd fmla="val 10815" name="adj1"/>
              <a:gd fmla="val 0" name="adj2"/>
            </a:avLst>
          </a:prstGeom>
          <a:noFill/>
          <a:ln cap="flat" cmpd="sng" w="15875">
            <a:solidFill>
              <a:schemeClr val="lt1">
                <a:alpha val="40000"/>
              </a:scheme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/>
          <a:lstStyle>
            <a:lvl1pPr lvl="0" marR="0" rtl="0" algn="ctr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rgbClr val="0F486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rgbClr val="0F486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rgbClr val="0F486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rgbClr val="0F486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rgbClr val="0F486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rgbClr val="0F486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rgbClr val="0F486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rgbClr val="0F486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spcBef>
                <a:spcPts val="600"/>
              </a:spcBef>
              <a:spcAft>
                <a:spcPts val="600"/>
              </a:spcAft>
              <a:buClr>
                <a:schemeClr val="lt1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rgbClr val="0F486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75" name="Google Shape;75;p10"/>
          <p:cNvSpPr txBox="1"/>
          <p:nvPr>
            <p:ph idx="1" type="body"/>
          </p:nvPr>
        </p:nvSpPr>
        <p:spPr>
          <a:xfrm>
            <a:off x="4722812" y="2777066"/>
            <a:ext cx="6021388" cy="204893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SzPts val="1440"/>
              <a:buNone/>
              <a:defRPr sz="1800"/>
            </a:lvl1pPr>
            <a:lvl2pPr indent="-228600" lvl="1" marL="914400" algn="l">
              <a:spcBef>
                <a:spcPts val="600"/>
              </a:spcBef>
              <a:spcAft>
                <a:spcPts val="0"/>
              </a:spcAft>
              <a:buSzPts val="960"/>
              <a:buNone/>
              <a:defRPr sz="1200"/>
            </a:lvl2pPr>
            <a:lvl3pPr indent="-228600" lvl="2" marL="1371600" algn="l">
              <a:spcBef>
                <a:spcPts val="600"/>
              </a:spcBef>
              <a:spcAft>
                <a:spcPts val="0"/>
              </a:spcAft>
              <a:buSzPts val="800"/>
              <a:buNone/>
              <a:defRPr sz="1000"/>
            </a:lvl3pPr>
            <a:lvl4pPr indent="-228600" lvl="3" marL="1828800" algn="l">
              <a:spcBef>
                <a:spcPts val="600"/>
              </a:spcBef>
              <a:spcAft>
                <a:spcPts val="0"/>
              </a:spcAft>
              <a:buSzPts val="720"/>
              <a:buNone/>
              <a:defRPr sz="900"/>
            </a:lvl4pPr>
            <a:lvl5pPr indent="-228600" lvl="4" marL="2286000" algn="l">
              <a:spcBef>
                <a:spcPts val="600"/>
              </a:spcBef>
              <a:spcAft>
                <a:spcPts val="0"/>
              </a:spcAft>
              <a:buSzPts val="720"/>
              <a:buNone/>
              <a:defRPr sz="900"/>
            </a:lvl5pPr>
            <a:lvl6pPr indent="-228600" lvl="5" marL="2743200" algn="l">
              <a:spcBef>
                <a:spcPts val="600"/>
              </a:spcBef>
              <a:spcAft>
                <a:spcPts val="0"/>
              </a:spcAft>
              <a:buSzPts val="720"/>
              <a:buNone/>
              <a:defRPr sz="900"/>
            </a:lvl6pPr>
            <a:lvl7pPr indent="-228600" lvl="6" marL="3200400" algn="l">
              <a:spcBef>
                <a:spcPts val="600"/>
              </a:spcBef>
              <a:spcAft>
                <a:spcPts val="0"/>
              </a:spcAft>
              <a:buSzPts val="720"/>
              <a:buNone/>
              <a:defRPr sz="900"/>
            </a:lvl7pPr>
            <a:lvl8pPr indent="-228600" lvl="7" marL="3657600" algn="l">
              <a:spcBef>
                <a:spcPts val="600"/>
              </a:spcBef>
              <a:spcAft>
                <a:spcPts val="0"/>
              </a:spcAft>
              <a:buSzPts val="720"/>
              <a:buNone/>
              <a:defRPr sz="900"/>
            </a:lvl8pPr>
            <a:lvl9pPr indent="-228600" lvl="8" marL="4114800" algn="l">
              <a:spcBef>
                <a:spcPts val="600"/>
              </a:spcBef>
              <a:spcAft>
                <a:spcPts val="600"/>
              </a:spcAft>
              <a:buSzPts val="720"/>
              <a:buNone/>
              <a:defRPr sz="900"/>
            </a:lvl9pPr>
          </a:lstStyle>
          <a:p/>
        </p:txBody>
      </p:sp>
      <p:sp>
        <p:nvSpPr>
          <p:cNvPr id="76" name="Google Shape;76;p10"/>
          <p:cNvSpPr txBox="1"/>
          <p:nvPr>
            <p:ph idx="10" type="dt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0"/>
          <p:cNvSpPr txBox="1"/>
          <p:nvPr>
            <p:ph idx="11" type="ftr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0"/>
          <p:cNvSpPr txBox="1"/>
          <p:nvPr>
            <p:ph idx="12" type="sldNum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18" Type="http://schemas.openxmlformats.org/officeDocument/2006/relationships/theme" Target="../theme/theme2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gradFill>
          <a:gsLst>
            <a:gs pos="0">
              <a:srgbClr val="62D2EF"/>
            </a:gs>
            <a:gs pos="10000">
              <a:srgbClr val="62D2EF"/>
            </a:gs>
            <a:gs pos="100000">
              <a:srgbClr val="05578D"/>
            </a:gs>
          </a:gsLst>
          <a:lin ang="6120000" scaled="0"/>
        </a:gra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oogle Shape;6;p1"/>
          <p:cNvGrpSpPr/>
          <p:nvPr/>
        </p:nvGrpSpPr>
        <p:grpSpPr>
          <a:xfrm>
            <a:off x="9206969" y="2963333"/>
            <a:ext cx="2981859" cy="3208867"/>
            <a:chOff x="9206969" y="2963333"/>
            <a:chExt cx="2981859" cy="3208867"/>
          </a:xfrm>
        </p:grpSpPr>
        <p:cxnSp>
          <p:nvCxnSpPr>
            <p:cNvPr id="7" name="Google Shape;7;p1"/>
            <p:cNvCxnSpPr/>
            <p:nvPr/>
          </p:nvCxnSpPr>
          <p:spPr>
            <a:xfrm flipH="1">
              <a:off x="11276012" y="2963333"/>
              <a:ext cx="912814" cy="912812"/>
            </a:xfrm>
            <a:prstGeom prst="straightConnector1">
              <a:avLst/>
            </a:prstGeom>
            <a:noFill/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8" name="Google Shape;8;p1"/>
            <p:cNvCxnSpPr/>
            <p:nvPr/>
          </p:nvCxnSpPr>
          <p:spPr>
            <a:xfrm flipH="1">
              <a:off x="9206969" y="3190344"/>
              <a:ext cx="2981857" cy="2981856"/>
            </a:xfrm>
            <a:prstGeom prst="straightConnector1">
              <a:avLst/>
            </a:prstGeom>
            <a:noFill/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9" name="Google Shape;9;p1"/>
            <p:cNvCxnSpPr/>
            <p:nvPr/>
          </p:nvCxnSpPr>
          <p:spPr>
            <a:xfrm flipH="1">
              <a:off x="10292292" y="3285067"/>
              <a:ext cx="1896534" cy="1896533"/>
            </a:xfrm>
            <a:prstGeom prst="straightConnector1">
              <a:avLst/>
            </a:prstGeom>
            <a:noFill/>
            <a:ln cap="flat" cmpd="sng" w="952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0" name="Google Shape;10;p1"/>
            <p:cNvCxnSpPr/>
            <p:nvPr/>
          </p:nvCxnSpPr>
          <p:spPr>
            <a:xfrm flipH="1">
              <a:off x="10443103" y="3131080"/>
              <a:ext cx="1745722" cy="1745720"/>
            </a:xfrm>
            <a:prstGeom prst="straightConnector1">
              <a:avLst/>
            </a:prstGeom>
            <a:noFill/>
            <a:ln cap="flat" cmpd="sng" w="2857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1" name="Google Shape;11;p1"/>
            <p:cNvCxnSpPr/>
            <p:nvPr/>
          </p:nvCxnSpPr>
          <p:spPr>
            <a:xfrm flipH="1">
              <a:off x="10918826" y="3683001"/>
              <a:ext cx="1270001" cy="1269999"/>
            </a:xfrm>
            <a:prstGeom prst="straightConnector1">
              <a:avLst/>
            </a:prstGeom>
            <a:noFill/>
            <a:ln cap="flat" cmpd="sng" w="2857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sp>
        <p:nvSpPr>
          <p:cNvPr id="12" name="Google Shape;12;p1"/>
          <p:cNvSpPr txBox="1"/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entury Gothic"/>
              <a:buNone/>
              <a:defRPr b="0" i="0" sz="3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2"/>
                </a:solidFill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2"/>
                </a:solidFill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2"/>
                </a:solidFill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2"/>
                </a:solidFill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2"/>
                </a:solidFill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2"/>
                </a:solidFill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2"/>
                </a:solidFill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" type="body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indent="-330200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Noto Sans Symbols"/>
              <a:buChar char="▶"/>
              <a:defRPr b="0" i="0" sz="2000" u="none" cap="none" strike="noStrike">
                <a:solidFill>
                  <a:srgbClr val="0F486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320040" lvl="1" marL="914400" marR="0" rtl="0" algn="l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440"/>
              <a:buFont typeface="Noto Sans Symbols"/>
              <a:buChar char="▶"/>
              <a:defRPr b="0" i="0" sz="1800" u="none" cap="none" strike="noStrike">
                <a:solidFill>
                  <a:srgbClr val="0F486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-309880" lvl="2" marL="1371600" marR="0" rtl="0" algn="l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80"/>
              <a:buFont typeface="Noto Sans Symbols"/>
              <a:buChar char="▶"/>
              <a:defRPr b="0" i="0" sz="1600" u="none" cap="none" strike="noStrike">
                <a:solidFill>
                  <a:srgbClr val="0F486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-299719" lvl="3" marL="1828800" marR="0" rtl="0" algn="l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120"/>
              <a:buFont typeface="Noto Sans Symbols"/>
              <a:buChar char="▶"/>
              <a:defRPr b="0" i="0" sz="1400" u="none" cap="none" strike="noStrike">
                <a:solidFill>
                  <a:srgbClr val="0F486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-299720" lvl="4" marL="2286000" marR="0" rtl="0" algn="l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120"/>
              <a:buFont typeface="Noto Sans Symbols"/>
              <a:buChar char="▶"/>
              <a:defRPr b="0" i="0" sz="1400" u="none" cap="none" strike="noStrike">
                <a:solidFill>
                  <a:srgbClr val="0F486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-299720" lvl="5" marL="2743200" marR="0" rtl="0" algn="l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120"/>
              <a:buFont typeface="Noto Sans Symbols"/>
              <a:buChar char="▶"/>
              <a:defRPr b="0" i="0" sz="1400" u="none" cap="none" strike="noStrike">
                <a:solidFill>
                  <a:srgbClr val="0F486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-299720" lvl="6" marL="3200400" marR="0" rtl="0" algn="l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120"/>
              <a:buFont typeface="Noto Sans Symbols"/>
              <a:buChar char="▶"/>
              <a:defRPr b="0" i="0" sz="1400" u="none" cap="none" strike="noStrike">
                <a:solidFill>
                  <a:srgbClr val="0F486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-299720" lvl="7" marL="3657600" marR="0" rtl="0" algn="l"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120"/>
              <a:buFont typeface="Noto Sans Symbols"/>
              <a:buChar char="▶"/>
              <a:defRPr b="0" i="0" sz="1400" u="none" cap="none" strike="noStrike">
                <a:solidFill>
                  <a:srgbClr val="0F486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-299720" lvl="8" marL="4114800" marR="0" rtl="0" algn="l">
              <a:spcBef>
                <a:spcPts val="600"/>
              </a:spcBef>
              <a:spcAft>
                <a:spcPts val="600"/>
              </a:spcAft>
              <a:buClr>
                <a:schemeClr val="lt1"/>
              </a:buClr>
              <a:buSzPts val="1120"/>
              <a:buFont typeface="Noto Sans Symbols"/>
              <a:buChar char="▶"/>
              <a:defRPr b="0" i="0" sz="1400" u="none" cap="none" strike="noStrike">
                <a:solidFill>
                  <a:srgbClr val="0F486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0" type="dt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09304A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15" name="Google Shape;15;p1"/>
          <p:cNvSpPr txBox="1"/>
          <p:nvPr>
            <p:ph idx="11" type="ftr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09304A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16" name="Google Shape;16;p1"/>
          <p:cNvSpPr txBox="1"/>
          <p:nvPr>
            <p:ph idx="12" type="sldNum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3200" u="none" cap="none" strike="noStrike">
                <a:solidFill>
                  <a:srgbClr val="09304A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3200" u="none" cap="none" strike="noStrike">
                <a:solidFill>
                  <a:srgbClr val="09304A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3200" u="none" cap="none" strike="noStrike">
                <a:solidFill>
                  <a:srgbClr val="09304A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3200" u="none" cap="none" strike="noStrike">
                <a:solidFill>
                  <a:srgbClr val="09304A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3200" u="none" cap="none" strike="noStrike">
                <a:solidFill>
                  <a:srgbClr val="09304A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3200" u="none" cap="none" strike="noStrike">
                <a:solidFill>
                  <a:srgbClr val="09304A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3200" u="none" cap="none" strike="noStrike">
                <a:solidFill>
                  <a:srgbClr val="09304A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3200" u="none" cap="none" strike="noStrike">
                <a:solidFill>
                  <a:srgbClr val="09304A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3200" u="none" cap="none" strike="noStrike">
                <a:solidFill>
                  <a:srgbClr val="09304A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9" name="Google Shape;139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7193280"/>
          </a:xfrm>
          <a:prstGeom prst="rect">
            <a:avLst/>
          </a:prstGeom>
          <a:noFill/>
          <a:ln>
            <a:noFill/>
          </a:ln>
        </p:spPr>
      </p:pic>
      <p:sp>
        <p:nvSpPr>
          <p:cNvPr id="140" name="Google Shape;140;p19"/>
          <p:cNvSpPr txBox="1"/>
          <p:nvPr>
            <p:ph type="ctrTitle"/>
          </p:nvPr>
        </p:nvSpPr>
        <p:spPr>
          <a:xfrm>
            <a:off x="2100469" y="1941001"/>
            <a:ext cx="7991100" cy="30693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rial"/>
              <a:buNone/>
            </a:pPr>
            <a:r>
              <a:rPr lang="uk-UA">
                <a:latin typeface="Arial"/>
                <a:ea typeface="Arial"/>
                <a:cs typeface="Arial"/>
                <a:sym typeface="Arial"/>
              </a:rPr>
              <a:t>УНІФІКАЦІЯ НОРМ ПРАВА З ПРАВ ЛЮДИНИ В УМОВАХ ЄВРОПЕЙСЬКОЇ ІНТЕГРАЦІЇ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1" name="Google Shape;141;p19"/>
          <p:cNvSpPr txBox="1"/>
          <p:nvPr/>
        </p:nvSpPr>
        <p:spPr>
          <a:xfrm>
            <a:off x="8036725" y="5536400"/>
            <a:ext cx="4024200" cy="1321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-UA">
                <a:solidFill>
                  <a:srgbClr val="FFFFFF"/>
                </a:solidFill>
              </a:rPr>
              <a:t>Васьківський Владислав Сергійович</a:t>
            </a:r>
            <a:endParaRPr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6" name="Google Shape;146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1" cy="6949036"/>
          </a:xfrm>
          <a:prstGeom prst="rect">
            <a:avLst/>
          </a:prstGeom>
          <a:noFill/>
          <a:ln>
            <a:noFill/>
          </a:ln>
        </p:spPr>
      </p:pic>
      <p:sp>
        <p:nvSpPr>
          <p:cNvPr id="147" name="Google Shape;147;p20"/>
          <p:cNvSpPr txBox="1"/>
          <p:nvPr>
            <p:ph type="title"/>
          </p:nvPr>
        </p:nvSpPr>
        <p:spPr>
          <a:xfrm>
            <a:off x="4585910" y="1602223"/>
            <a:ext cx="8534400" cy="150706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2800"/>
              <a:buFont typeface="Arial"/>
              <a:buNone/>
            </a:pPr>
            <a:r>
              <a:rPr b="1" i="1" lang="uk-UA" sz="2800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rPr>
              <a:t>АКТУАЛЬНІСТЬ</a:t>
            </a:r>
            <a:endParaRPr b="1" i="1" sz="2800">
              <a:solidFill>
                <a:srgbClr val="FFC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8" name="Google Shape;148;p20"/>
          <p:cNvSpPr txBox="1"/>
          <p:nvPr/>
        </p:nvSpPr>
        <p:spPr>
          <a:xfrm>
            <a:off x="1472750" y="2466232"/>
            <a:ext cx="9120709" cy="242117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</a:pPr>
            <a:r>
              <a:rPr b="1" i="1" lang="uk-UA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ПОСИЛЕННЯ ПРОЦЕСУ ЄВРОПЕЙСЬКОЇ </a:t>
            </a:r>
            <a:endParaRPr b="1" i="1" sz="1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</a:pPr>
            <a:r>
              <a:rPr b="1" i="1" lang="uk-UA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ІНТЕГРАЦІЇ, ЩО ВІДБУВАЄТЬСЯ В МЕЖАХ ЄВРОПЕЙСЬКИХ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</a:pPr>
            <a:r>
              <a:rPr b="1" i="1" lang="uk-UA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РЕГІОНАЛЬНИХ ОРГАНІЗАЦІЙ, АКТУАЛІЗУЄ ПРОБЛЕМУ УНІФІКАЦІЇ НОРМ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</a:pPr>
            <a:r>
              <a:rPr b="1" i="1" lang="uk-UA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ПРАВА З ПРАВ ЛЮДИНИ.НАЯВНІСТЬ В ЄВРОПІ ДЕКІЛЬКОХ АКТІВ </a:t>
            </a:r>
            <a:endParaRPr b="1" i="1" sz="1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</a:pPr>
            <a:r>
              <a:rPr b="1" i="1" lang="uk-UA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З ПРАВ ЛЮДИНИ:КОНВЕНЦІЇ ПРО ЗАХИСТ ПРАВ ЛЮДИНИ І </a:t>
            </a:r>
            <a:endParaRPr b="1" i="1" sz="1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</a:pPr>
            <a:r>
              <a:rPr b="1" i="1" lang="uk-UA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ОСНОВОПОЛОЖНИХ СВОБОД ТА ХАРТІЇ ОСНОВНИХ ПРАВ ЄС, </a:t>
            </a:r>
            <a:endParaRPr b="1" i="1" sz="1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</a:pPr>
            <a:r>
              <a:rPr b="1" i="1" lang="uk-UA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А ТАКОЖ МЕХАНІЗМІВ ЇХ КОНТРОЛЮ ПРИЗВЕЛО ДО НЕОБХІДНОСТІ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</a:pPr>
            <a:r>
              <a:rPr b="1" i="1" lang="uk-UA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ВСТАНОВЛЕННЯ ПРАВОВОГО ТА ІНСТИТУЦІЙНОГО СПІВРОБІТНИЦТВА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</a:pPr>
            <a:r>
              <a:rPr b="1" i="1" lang="uk-UA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ЄВРОПЕЙСЬКИХ РЕГІОНАЛЬНИХ ОРГАНІЗАЦІЙ ЗАДЛЯ ПОДОЛАННЯ </a:t>
            </a:r>
            <a:endParaRPr b="1" i="1" sz="12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</a:pPr>
            <a:r>
              <a:rPr b="1" i="1" lang="uk-UA" sz="1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ПОДВІЙНИХ СТАНДАРТІВ ЗАХИСТУ ПРАВ ЛЮДИНИ В ЄВРОПІ</a:t>
            </a:r>
            <a:r>
              <a:rPr b="0" i="0" lang="uk-UA" sz="1200" u="none" cap="none" strike="noStrike">
                <a:solidFill>
                  <a:srgbClr val="49A8E6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b="1" i="1" sz="1200" u="none" cap="none" strike="noStrike">
              <a:solidFill>
                <a:srgbClr val="49A8E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9" name="Google Shape;149;p20"/>
          <p:cNvSpPr txBox="1"/>
          <p:nvPr/>
        </p:nvSpPr>
        <p:spPr>
          <a:xfrm>
            <a:off x="-2623450" y="366588"/>
            <a:ext cx="9120709" cy="242117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ts val="1200"/>
              <a:buFont typeface="Century Gothic"/>
              <a:buNone/>
            </a:pPr>
            <a:r>
              <a:rPr b="1" i="1" lang="uk-UA" sz="1200" u="none" cap="none" strike="noStrike">
                <a:solidFill>
                  <a:srgbClr val="FFC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МЕТА: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Century Gothic"/>
              <a:buNone/>
            </a:pPr>
            <a:r>
              <a:rPr b="1" i="1" lang="uk-UA" sz="11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ВИЯВЛЕННЯ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Century Gothic"/>
              <a:buNone/>
            </a:pPr>
            <a:r>
              <a:rPr b="1" i="1" lang="uk-UA" sz="11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ПРАВОВОЇ ОСНОВИ,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Century Gothic"/>
              <a:buNone/>
            </a:pPr>
            <a:r>
              <a:rPr b="1" i="1" lang="uk-UA" sz="11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ФОРМ, МЕЖ І ТЕНДЕНЦІЙ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Century Gothic"/>
              <a:buNone/>
            </a:pPr>
            <a:r>
              <a:rPr b="1" i="1" lang="uk-UA" sz="11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УНІФІКАЦІЇ НОРМ ПРАВА З ПРАВ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Century Gothic"/>
              <a:buNone/>
            </a:pPr>
            <a:r>
              <a:rPr b="1" i="1" lang="uk-UA" sz="11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ЛЮДИНИ В УМОВАХ</a:t>
            </a:r>
            <a:endParaRPr b="1" i="1" sz="1100" u="none" cap="none" strike="noStrik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Century Gothic"/>
              <a:buNone/>
            </a:pPr>
            <a:r>
              <a:rPr b="1" i="1" lang="uk-UA" sz="11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ЄВРОПЕЙСЬКОЇ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Century Gothic"/>
              <a:buNone/>
            </a:pPr>
            <a:r>
              <a:rPr b="1" i="1" lang="uk-UA" sz="11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ІНТЕГРАЦІЇ.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Century Gothic"/>
              <a:buNone/>
            </a:pPr>
            <a:r>
              <a:t/>
            </a:r>
            <a:endParaRPr b="1" i="1" sz="1200" u="none" cap="none" strike="noStrike">
              <a:solidFill>
                <a:srgbClr val="49A8E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" name="Google Shape;150;p20"/>
          <p:cNvSpPr/>
          <p:nvPr/>
        </p:nvSpPr>
        <p:spPr>
          <a:xfrm>
            <a:off x="7611475" y="680010"/>
            <a:ext cx="6096000" cy="13542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uk-UA" sz="1800" u="none" cap="none" strike="noStrike">
                <a:solidFill>
                  <a:srgbClr val="FFC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Предмет:</a:t>
            </a:r>
            <a:r>
              <a:rPr b="0" i="0" lang="uk-UA" sz="1800" u="none" cap="none" strike="noStrike">
                <a:solidFill>
                  <a:srgbClr val="FFC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endParaRPr b="0" i="0" sz="1800" u="none" cap="none" strike="noStrike">
              <a:solidFill>
                <a:srgbClr val="FFC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uk-UA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Уніфікація норм </a:t>
            </a:r>
            <a:endParaRPr b="1" i="0" sz="1600" u="none" cap="none" strike="noStrik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uk-UA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права з прав людини</a:t>
            </a:r>
            <a:endParaRPr b="1" i="0" sz="1600" u="none" cap="none" strike="noStrik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uk-UA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в умовах європейської</a:t>
            </a:r>
            <a:endParaRPr b="1" i="0" sz="1600" u="none" cap="none" strike="noStrik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uk-UA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інтеграції.</a:t>
            </a:r>
            <a:endParaRPr b="1" i="0" sz="1600" u="none" cap="none" strike="noStrik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51" name="Google Shape;151;p20"/>
          <p:cNvSpPr/>
          <p:nvPr/>
        </p:nvSpPr>
        <p:spPr>
          <a:xfrm>
            <a:off x="4256410" y="1089362"/>
            <a:ext cx="865848" cy="763714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rgbClr val="FFC000"/>
          </a:solidFill>
          <a:ln cap="rnd" cmpd="sng" w="15875">
            <a:solidFill>
              <a:srgbClr val="FFC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52" name="Google Shape;152;p20"/>
          <p:cNvSpPr/>
          <p:nvPr/>
        </p:nvSpPr>
        <p:spPr>
          <a:xfrm>
            <a:off x="4256410" y="5319410"/>
            <a:ext cx="865848" cy="763714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rgbClr val="965D0E"/>
          </a:solidFill>
          <a:ln cap="rnd" cmpd="sng" w="15875">
            <a:solidFill>
              <a:srgbClr val="955E0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955E0E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53" name="Google Shape;153;p20"/>
          <p:cNvSpPr/>
          <p:nvPr/>
        </p:nvSpPr>
        <p:spPr>
          <a:xfrm>
            <a:off x="8075851" y="4344925"/>
            <a:ext cx="865848" cy="763714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rgbClr val="965D0E"/>
          </a:solidFill>
          <a:ln cap="rnd" cmpd="sng" w="15875">
            <a:solidFill>
              <a:srgbClr val="965D0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21"/>
          <p:cNvSpPr txBox="1"/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entury Gothic"/>
              <a:buNone/>
            </a:pPr>
            <a:r>
              <a:t/>
            </a:r>
            <a:endParaRPr/>
          </a:p>
        </p:txBody>
      </p:sp>
      <p:pic>
        <p:nvPicPr>
          <p:cNvPr id="159" name="Google Shape;159;p21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9432"/>
          </a:xfrm>
          <a:prstGeom prst="rect">
            <a:avLst/>
          </a:prstGeom>
          <a:noFill/>
          <a:ln>
            <a:noFill/>
          </a:ln>
        </p:spPr>
      </p:pic>
      <p:sp>
        <p:nvSpPr>
          <p:cNvPr id="160" name="Google Shape;160;p21"/>
          <p:cNvSpPr/>
          <p:nvPr/>
        </p:nvSpPr>
        <p:spPr>
          <a:xfrm>
            <a:off x="249141" y="1006044"/>
            <a:ext cx="6096000" cy="224676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uk-UA" sz="24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r>
              <a:rPr b="1" i="0" lang="uk-UA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РОЗДІЛ 1. ВИЗНАЧЕННЯ ПОНЯТТЯ ТА ПРАВОВОЇ ПРИРОДИ УНІФІКАЦІЇ НОРМ ПРАВА З ПРАВ ЛЮДИНИ В УМОВАХ ЄВРОПЕЙСЬКОЇ ІНТЕГРАЦІЇ  </a:t>
            </a:r>
            <a:endParaRPr b="1" sz="160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4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1.1 Теоретичні аспекти зближення та уніфікації норм права з прав людини.</a:t>
            </a:r>
            <a:endParaRPr sz="140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4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1.2 Особливості взаємодії та розвитку ідей захисту прав людини та європейської інтеграції</a:t>
            </a:r>
            <a:endParaRPr sz="140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4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1.3 Сучасні концепції європейського права і європейського права з прав людини</a:t>
            </a:r>
            <a:endParaRPr sz="140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10" presetSubtype="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>
                                        <p:cTn dur="20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dur="1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22"/>
          <p:cNvSpPr txBox="1"/>
          <p:nvPr>
            <p:ph type="title"/>
          </p:nvPr>
        </p:nvSpPr>
        <p:spPr>
          <a:xfrm>
            <a:off x="684211" y="2006600"/>
            <a:ext cx="8534401" cy="2281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entury Gothic"/>
              <a:buNone/>
            </a:pPr>
            <a:r>
              <a:t/>
            </a:r>
            <a:endParaRPr/>
          </a:p>
        </p:txBody>
      </p:sp>
      <p:sp>
        <p:nvSpPr>
          <p:cNvPr id="166" name="Google Shape;166;p22"/>
          <p:cNvSpPr txBox="1"/>
          <p:nvPr>
            <p:ph idx="1" type="body"/>
          </p:nvPr>
        </p:nvSpPr>
        <p:spPr>
          <a:xfrm>
            <a:off x="684213" y="4495800"/>
            <a:ext cx="8534400" cy="149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/>
          </a:p>
        </p:txBody>
      </p:sp>
      <p:pic>
        <p:nvPicPr>
          <p:cNvPr id="167" name="Google Shape;167;p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-30123"/>
            <a:ext cx="12192000" cy="6888123"/>
          </a:xfrm>
          <a:prstGeom prst="rect">
            <a:avLst/>
          </a:prstGeom>
          <a:noFill/>
          <a:ln>
            <a:noFill/>
          </a:ln>
        </p:spPr>
      </p:pic>
      <p:sp>
        <p:nvSpPr>
          <p:cNvPr id="168" name="Google Shape;168;p22"/>
          <p:cNvSpPr/>
          <p:nvPr/>
        </p:nvSpPr>
        <p:spPr>
          <a:xfrm>
            <a:off x="90475" y="857251"/>
            <a:ext cx="6096000" cy="2411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uk-UA" sz="24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r>
              <a:rPr b="1" lang="uk-UA" sz="16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РОЗДІЛ 2. ПОНЯТТЯ ТА СИСТЕМА ЄВРОПЕЙСЬКОГО ПРАВА ТА МІСЦЕ В НЬОМУ ЄВРОПЕЙСЬКОГО ПРАВА З ПРАВ ЛЮДИНИ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4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2.1 Визначення ролі права Ради Європи та рішень Європейського суду з прав людини в уніфікації норм права з прав людини.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4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2.2 Аналіз правової системи ЄС щодо уніфікації норм права з прав людини.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4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2.3 Визначення характеру, способів та тенденцій взаємодії Європейського суду з прав людини та Суду Європейського Союзу.</a:t>
            </a:r>
            <a:endParaRPr sz="140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23"/>
          <p:cNvSpPr txBox="1"/>
          <p:nvPr>
            <p:ph type="title"/>
          </p:nvPr>
        </p:nvSpPr>
        <p:spPr>
          <a:xfrm>
            <a:off x="684211" y="2006600"/>
            <a:ext cx="8534401" cy="2281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entury Gothic"/>
              <a:buNone/>
            </a:pPr>
            <a:r>
              <a:t/>
            </a:r>
            <a:endParaRPr/>
          </a:p>
        </p:txBody>
      </p:sp>
      <p:sp>
        <p:nvSpPr>
          <p:cNvPr id="174" name="Google Shape;174;p23"/>
          <p:cNvSpPr txBox="1"/>
          <p:nvPr>
            <p:ph idx="1" type="body"/>
          </p:nvPr>
        </p:nvSpPr>
        <p:spPr>
          <a:xfrm>
            <a:off x="684213" y="4495800"/>
            <a:ext cx="8534400" cy="149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440"/>
              <a:buNone/>
            </a:pPr>
            <a:r>
              <a:t/>
            </a:r>
            <a:endParaRPr/>
          </a:p>
        </p:txBody>
      </p:sp>
      <p:pic>
        <p:nvPicPr>
          <p:cNvPr id="175" name="Google Shape;175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1" y="0"/>
            <a:ext cx="12192001" cy="6842692"/>
          </a:xfrm>
          <a:prstGeom prst="rect">
            <a:avLst/>
          </a:prstGeom>
          <a:noFill/>
          <a:ln>
            <a:noFill/>
          </a:ln>
        </p:spPr>
      </p:pic>
      <p:sp>
        <p:nvSpPr>
          <p:cNvPr id="176" name="Google Shape;176;p23"/>
          <p:cNvSpPr/>
          <p:nvPr/>
        </p:nvSpPr>
        <p:spPr>
          <a:xfrm>
            <a:off x="105196" y="165219"/>
            <a:ext cx="11709176" cy="203645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uk-UA" sz="2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РОЗДІЛ 3. АНАЛІЗ РОЛІ УГОДИ ПРО АСОЦІАЦІЮ МІЖ УКРАЇНОЮ ТА ЄС В АДАПТАЦІЇ ПРАВОВОЇ СИСТЕМИ УКРАЇНИ ДО ПРАВОВОЇ СИСТЕМИ ЄВРОПЕЙСЬКОГО СОЮЗУ</a:t>
            </a:r>
            <a:r>
              <a:rPr lang="uk-UA" sz="20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sz="200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ctr">
              <a:spcBef>
                <a:spcPts val="1000"/>
              </a:spcBef>
              <a:spcAft>
                <a:spcPts val="0"/>
              </a:spcAft>
              <a:buNone/>
            </a:pPr>
            <a:r>
              <a:rPr lang="uk-UA" sz="20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3.1 Дослідження ролі права Ради Європи у системі захисту прав людини в Україні</a:t>
            </a:r>
            <a:endParaRPr sz="200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0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3.2 Зближення права України з європейським правом з прав людини.</a:t>
            </a:r>
            <a:endParaRPr sz="200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0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3.3 Роль права Ради Європи у системі захисту прав людини в Україні</a:t>
            </a:r>
            <a:r>
              <a:rPr lang="uk-UA" sz="18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</a:t>
            </a:r>
            <a:endParaRPr sz="180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Сектор">
  <a:themeElements>
    <a:clrScheme name="Сектор">
      <a:dk1>
        <a:srgbClr val="000000"/>
      </a:dk1>
      <a:lt1>
        <a:srgbClr val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