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Default Extension="xlsx" ContentType="application/vnd.openxmlformats-officedocument.spreadsheetml.sheet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держава</c:v>
                </c:pt>
                <c:pt idx="1">
                  <c:v>громади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095890475446233"/>
          <c:y val="0.44049632345377271"/>
          <c:w val="0.15279870033273144"/>
          <c:h val="0.20837088060174383"/>
        </c:manualLayout>
      </c:layout>
      <c:txPr>
        <a:bodyPr/>
        <a:lstStyle/>
        <a:p>
          <a:pPr>
            <a:defRPr sz="900"/>
          </a:pPr>
          <a:endParaRPr lang="uk-UA"/>
        </a:p>
      </c:txPr>
    </c:legend>
    <c:plotVisOnly val="1"/>
  </c:chart>
  <c:txPr>
    <a:bodyPr/>
    <a:lstStyle/>
    <a:p>
      <a:pPr>
        <a:defRPr sz="1000"/>
      </a:pPr>
      <a:endParaRPr lang="uk-UA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BF6A14-9C57-4C8B-9C74-E8C04513D890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A051D9D-AD2C-4DBD-B5B9-CEF3535093EF}">
      <dgm:prSet phldrT="[Текст]"/>
      <dgm:spPr/>
      <dgm:t>
        <a:bodyPr/>
        <a:lstStyle/>
        <a:p>
          <a:r>
            <a:rPr lang="uk-UA" dirty="0" smtClean="0"/>
            <a:t>18.12.1990 </a:t>
          </a:r>
          <a:endParaRPr lang="uk-UA" dirty="0"/>
        </a:p>
      </dgm:t>
    </dgm:pt>
    <dgm:pt modelId="{704A8239-1E92-4004-95F5-0B589CB2C31C}" type="parTrans" cxnId="{28BA0F59-D96A-440D-8485-F0E314BFD335}">
      <dgm:prSet/>
      <dgm:spPr/>
      <dgm:t>
        <a:bodyPr/>
        <a:lstStyle/>
        <a:p>
          <a:endParaRPr lang="uk-UA"/>
        </a:p>
      </dgm:t>
    </dgm:pt>
    <dgm:pt modelId="{4B4D28B1-F93E-48A0-B247-A328DEBDBF5E}" type="sibTrans" cxnId="{28BA0F59-D96A-440D-8485-F0E314BFD335}">
      <dgm:prSet/>
      <dgm:spPr/>
      <dgm:t>
        <a:bodyPr/>
        <a:lstStyle/>
        <a:p>
          <a:endParaRPr lang="uk-UA"/>
        </a:p>
      </dgm:t>
    </dgm:pt>
    <dgm:pt modelId="{0C71055C-CA94-4F81-A2FC-28931BC0EFAC}">
      <dgm:prSet phldrT="[Текст]" custT="1"/>
      <dgm:spPr/>
      <dgm:t>
        <a:bodyPr/>
        <a:lstStyle/>
        <a:p>
          <a:r>
            <a:rPr lang="uk-UA" sz="800" b="1" dirty="0" smtClean="0"/>
            <a:t>Постанова Верховної Ради України «Про прискорення земельної реформи та приватизацію землі»: </a:t>
          </a:r>
          <a:r>
            <a:rPr lang="uk-UA" sz="800" dirty="0" smtClean="0"/>
            <a:t>роздержавлення і приватизація земель </a:t>
          </a:r>
          <a:r>
            <a:rPr lang="uk-UA" sz="800" dirty="0" err="1" smtClean="0"/>
            <a:t>сільськогосподар-ських</a:t>
          </a:r>
          <a:r>
            <a:rPr lang="uk-UA" sz="800" dirty="0" smtClean="0"/>
            <a:t> підприємств і організацій</a:t>
          </a:r>
          <a:endParaRPr lang="uk-UA" sz="800" dirty="0"/>
        </a:p>
      </dgm:t>
    </dgm:pt>
    <dgm:pt modelId="{691DA86D-48AA-4AAB-8E37-AFD362BBF65E}" type="parTrans" cxnId="{E5931F02-12F6-4CAD-BF17-3454E350F0C0}">
      <dgm:prSet/>
      <dgm:spPr/>
      <dgm:t>
        <a:bodyPr/>
        <a:lstStyle/>
        <a:p>
          <a:endParaRPr lang="uk-UA"/>
        </a:p>
      </dgm:t>
    </dgm:pt>
    <dgm:pt modelId="{0740B209-E25B-4E19-8032-D9E5D6743A6F}" type="sibTrans" cxnId="{E5931F02-12F6-4CAD-BF17-3454E350F0C0}">
      <dgm:prSet/>
      <dgm:spPr/>
      <dgm:t>
        <a:bodyPr/>
        <a:lstStyle/>
        <a:p>
          <a:endParaRPr lang="uk-UA"/>
        </a:p>
      </dgm:t>
    </dgm:pt>
    <dgm:pt modelId="{D344D648-53F2-4B3C-A2C6-270468916ED1}">
      <dgm:prSet phldrT="[Текст]"/>
      <dgm:spPr/>
      <dgm:t>
        <a:bodyPr/>
        <a:lstStyle/>
        <a:p>
          <a:r>
            <a:rPr lang="uk-UA" dirty="0" smtClean="0"/>
            <a:t>10.11.1994 </a:t>
          </a:r>
          <a:endParaRPr lang="uk-UA" dirty="0"/>
        </a:p>
      </dgm:t>
    </dgm:pt>
    <dgm:pt modelId="{D481DE02-ED33-4BD6-A518-6ABA96CCB43F}" type="parTrans" cxnId="{438C9B8D-D603-4844-8269-C849970FDEC9}">
      <dgm:prSet/>
      <dgm:spPr/>
      <dgm:t>
        <a:bodyPr/>
        <a:lstStyle/>
        <a:p>
          <a:endParaRPr lang="uk-UA"/>
        </a:p>
      </dgm:t>
    </dgm:pt>
    <dgm:pt modelId="{211D8B08-F68F-43C5-A71A-88BAE869B23C}" type="sibTrans" cxnId="{438C9B8D-D603-4844-8269-C849970FDEC9}">
      <dgm:prSet/>
      <dgm:spPr/>
      <dgm:t>
        <a:bodyPr/>
        <a:lstStyle/>
        <a:p>
          <a:endParaRPr lang="uk-UA"/>
        </a:p>
      </dgm:t>
    </dgm:pt>
    <dgm:pt modelId="{9CCD45FF-229A-41DA-9660-41772D813C68}">
      <dgm:prSet phldrT="[Текст]" custT="1"/>
      <dgm:spPr/>
      <dgm:t>
        <a:bodyPr/>
        <a:lstStyle/>
        <a:p>
          <a:r>
            <a:rPr lang="uk-UA" sz="800" b="1" dirty="0" smtClean="0"/>
            <a:t>Указ Президента України № 372/2001 «Про Основні напрями земельної реформи в Україні на 2001-2005 роки»:</a:t>
          </a:r>
          <a:endParaRPr lang="uk-UA" sz="800" b="1" dirty="0"/>
        </a:p>
      </dgm:t>
    </dgm:pt>
    <dgm:pt modelId="{C5249BA5-4526-4645-984A-0D1FAC0B39C0}" type="parTrans" cxnId="{58E895FD-35BE-4909-B982-933DB30BF7DE}">
      <dgm:prSet/>
      <dgm:spPr/>
      <dgm:t>
        <a:bodyPr/>
        <a:lstStyle/>
        <a:p>
          <a:endParaRPr lang="uk-UA"/>
        </a:p>
      </dgm:t>
    </dgm:pt>
    <dgm:pt modelId="{FF8C63BE-C379-4EA5-AA76-2DD549C975C4}" type="sibTrans" cxnId="{58E895FD-35BE-4909-B982-933DB30BF7DE}">
      <dgm:prSet/>
      <dgm:spPr/>
      <dgm:t>
        <a:bodyPr/>
        <a:lstStyle/>
        <a:p>
          <a:endParaRPr lang="uk-UA"/>
        </a:p>
      </dgm:t>
    </dgm:pt>
    <dgm:pt modelId="{7798728B-B8B1-4295-931B-BA5F51472FAA}">
      <dgm:prSet phldrT="[Текст]"/>
      <dgm:spPr/>
      <dgm:t>
        <a:bodyPr/>
        <a:lstStyle/>
        <a:p>
          <a:r>
            <a:rPr lang="uk-UA" dirty="0" smtClean="0"/>
            <a:t>26.10.2011 </a:t>
          </a:r>
          <a:endParaRPr lang="uk-UA" dirty="0"/>
        </a:p>
      </dgm:t>
    </dgm:pt>
    <dgm:pt modelId="{6E207553-82A1-4392-A7B6-9F77EB462FB5}" type="parTrans" cxnId="{1A9CE2F2-DFD9-4E96-A8A3-E7D3F034B19C}">
      <dgm:prSet/>
      <dgm:spPr/>
      <dgm:t>
        <a:bodyPr/>
        <a:lstStyle/>
        <a:p>
          <a:endParaRPr lang="uk-UA"/>
        </a:p>
      </dgm:t>
    </dgm:pt>
    <dgm:pt modelId="{F8834FF4-8B76-42FC-B819-DEB9ABAC5360}" type="sibTrans" cxnId="{1A9CE2F2-DFD9-4E96-A8A3-E7D3F034B19C}">
      <dgm:prSet/>
      <dgm:spPr/>
      <dgm:t>
        <a:bodyPr/>
        <a:lstStyle/>
        <a:p>
          <a:endParaRPr lang="uk-UA"/>
        </a:p>
      </dgm:t>
    </dgm:pt>
    <dgm:pt modelId="{F5B03700-91FC-4E32-99F3-2F3CB886C115}">
      <dgm:prSet phldrT="[Текст]"/>
      <dgm:spPr/>
      <dgm:t>
        <a:bodyPr/>
        <a:lstStyle/>
        <a:p>
          <a:r>
            <a:rPr lang="uk-UA" smtClean="0"/>
            <a:t>30.05.2001 </a:t>
          </a:r>
          <a:endParaRPr lang="uk-UA" dirty="0"/>
        </a:p>
      </dgm:t>
    </dgm:pt>
    <dgm:pt modelId="{E43E022F-988B-4A56-9710-2D85A2DDF62A}" type="parTrans" cxnId="{8EE38810-C3D1-40F1-BFD4-18D52F1533A2}">
      <dgm:prSet/>
      <dgm:spPr/>
      <dgm:t>
        <a:bodyPr/>
        <a:lstStyle/>
        <a:p>
          <a:endParaRPr lang="uk-UA"/>
        </a:p>
      </dgm:t>
    </dgm:pt>
    <dgm:pt modelId="{94CC00E0-5688-445D-8145-8FCA5EFF8C05}" type="sibTrans" cxnId="{8EE38810-C3D1-40F1-BFD4-18D52F1533A2}">
      <dgm:prSet/>
      <dgm:spPr/>
      <dgm:t>
        <a:bodyPr/>
        <a:lstStyle/>
        <a:p>
          <a:endParaRPr lang="uk-UA"/>
        </a:p>
      </dgm:t>
    </dgm:pt>
    <dgm:pt modelId="{917B892D-86E8-4592-AF62-98073137362A}">
      <dgm:prSet phldrT="[Текст]" custT="1"/>
      <dgm:spPr/>
      <dgm:t>
        <a:bodyPr/>
        <a:lstStyle/>
        <a:p>
          <a:r>
            <a:rPr lang="uk-UA" sz="800" b="1" dirty="0" smtClean="0"/>
            <a:t>Указ Президента України № 666/94 «Про невідкладні заходи щодо прискорення земельної реформи у сфері </a:t>
          </a:r>
          <a:r>
            <a:rPr lang="uk-UA" sz="800" b="1" dirty="0" err="1" smtClean="0"/>
            <a:t>сільсько-господарського</a:t>
          </a:r>
          <a:r>
            <a:rPr lang="uk-UA" sz="800" b="1" dirty="0" smtClean="0"/>
            <a:t> виробництва»: </a:t>
          </a:r>
          <a:r>
            <a:rPr lang="uk-UA" sz="800" dirty="0" smtClean="0"/>
            <a:t>створення умов для рівноправного розвитку різних форм власності та господарювання на землі, вільного їх вибору громадянами України, посилення стимулювання праці та забезпечення на цій основі збільшення виробництва сільськогосподарської продукції; право на земельну частку (пай) може бути об'єктом купівлі-продажу, дарування, міни, успадкування, застави…</a:t>
          </a:r>
          <a:endParaRPr lang="uk-UA" sz="800" dirty="0"/>
        </a:p>
      </dgm:t>
    </dgm:pt>
    <dgm:pt modelId="{0656871A-32AA-4C28-8609-213C94DD45CA}" type="parTrans" cxnId="{FF16B7F7-612B-402C-8285-00640EE60FEA}">
      <dgm:prSet/>
      <dgm:spPr/>
      <dgm:t>
        <a:bodyPr/>
        <a:lstStyle/>
        <a:p>
          <a:endParaRPr lang="uk-UA"/>
        </a:p>
      </dgm:t>
    </dgm:pt>
    <dgm:pt modelId="{A2DDD47D-1D20-48E4-80F0-F7B08A9EE28F}" type="sibTrans" cxnId="{FF16B7F7-612B-402C-8285-00640EE60FEA}">
      <dgm:prSet/>
      <dgm:spPr/>
      <dgm:t>
        <a:bodyPr/>
        <a:lstStyle/>
        <a:p>
          <a:endParaRPr lang="uk-UA"/>
        </a:p>
      </dgm:t>
    </dgm:pt>
    <dgm:pt modelId="{7C63901B-6DDB-4504-9023-F0D31993DBBF}">
      <dgm:prSet phldrT="[Текст]" custT="1"/>
      <dgm:spPr/>
      <dgm:t>
        <a:bodyPr/>
        <a:lstStyle/>
        <a:p>
          <a:r>
            <a:rPr lang="uk-UA" sz="800" b="1" dirty="0" smtClean="0"/>
            <a:t>Постанова Верховної Ради Української РСР «Про земельну реформу»: </a:t>
          </a:r>
          <a:r>
            <a:rPr lang="uk-UA" sz="800" dirty="0" smtClean="0"/>
            <a:t>перерозподіл земель з одночасною передачею їх у приватну та колективну власність, а також у користування підприємствам, установам і організаціям з метою створення умов для рівноправного розвитку різних форм господарювання на землі, формування багатоукладної економіки, раціонального використання та охорони земель</a:t>
          </a:r>
          <a:endParaRPr lang="uk-UA" sz="800" dirty="0"/>
        </a:p>
      </dgm:t>
    </dgm:pt>
    <dgm:pt modelId="{F97999D1-70E8-4D3A-82B0-C782C3EE93E5}" type="parTrans" cxnId="{022AFFF1-5AF3-45C1-BDBC-63B360E148F2}">
      <dgm:prSet/>
      <dgm:spPr/>
      <dgm:t>
        <a:bodyPr/>
        <a:lstStyle/>
        <a:p>
          <a:endParaRPr lang="uk-UA"/>
        </a:p>
      </dgm:t>
    </dgm:pt>
    <dgm:pt modelId="{4BBDFE7A-B61D-4480-93BE-862309FF489F}" type="sibTrans" cxnId="{022AFFF1-5AF3-45C1-BDBC-63B360E148F2}">
      <dgm:prSet/>
      <dgm:spPr/>
      <dgm:t>
        <a:bodyPr/>
        <a:lstStyle/>
        <a:p>
          <a:endParaRPr lang="uk-UA"/>
        </a:p>
      </dgm:t>
    </dgm:pt>
    <dgm:pt modelId="{D7C4502E-6147-4796-9654-4EF37B58A735}">
      <dgm:prSet phldrT="[Текст]"/>
      <dgm:spPr/>
      <dgm:t>
        <a:bodyPr/>
        <a:lstStyle/>
        <a:p>
          <a:r>
            <a:rPr lang="uk-UA" dirty="0" smtClean="0"/>
            <a:t>13.03.1992 </a:t>
          </a:r>
          <a:endParaRPr lang="uk-UA" dirty="0"/>
        </a:p>
      </dgm:t>
    </dgm:pt>
    <dgm:pt modelId="{63D2FA7C-9125-4095-9102-F161F14BBAD4}" type="sibTrans" cxnId="{D7A71B1C-9904-41A3-A7C5-38DE5BC79F9F}">
      <dgm:prSet/>
      <dgm:spPr/>
      <dgm:t>
        <a:bodyPr/>
        <a:lstStyle/>
        <a:p>
          <a:endParaRPr lang="uk-UA"/>
        </a:p>
      </dgm:t>
    </dgm:pt>
    <dgm:pt modelId="{AAD5830F-7EA8-4DEE-8E5C-3FE2E0467808}" type="parTrans" cxnId="{D7A71B1C-9904-41A3-A7C5-38DE5BC79F9F}">
      <dgm:prSet/>
      <dgm:spPr/>
      <dgm:t>
        <a:bodyPr/>
        <a:lstStyle/>
        <a:p>
          <a:endParaRPr lang="uk-UA"/>
        </a:p>
      </dgm:t>
    </dgm:pt>
    <dgm:pt modelId="{2E4F6C9F-7810-4D95-B056-C45245C96254}">
      <dgm:prSet custT="1"/>
      <dgm:spPr/>
      <dgm:t>
        <a:bodyPr/>
        <a:lstStyle/>
        <a:p>
          <a:r>
            <a:rPr lang="uk-UA" sz="800" dirty="0" smtClean="0"/>
            <a:t>підвищення цінності земельних ресурсів, перетворення її у самостійний фактор економічного зростання</a:t>
          </a:r>
          <a:endParaRPr lang="uk-UA" sz="800" dirty="0"/>
        </a:p>
      </dgm:t>
    </dgm:pt>
    <dgm:pt modelId="{3F5F4002-B72E-4347-9DB3-D6DF0F8D5ED7}" type="parTrans" cxnId="{67C48888-43D5-402F-84EE-ED73C8E8E930}">
      <dgm:prSet/>
      <dgm:spPr/>
      <dgm:t>
        <a:bodyPr/>
        <a:lstStyle/>
        <a:p>
          <a:endParaRPr lang="uk-UA"/>
        </a:p>
      </dgm:t>
    </dgm:pt>
    <dgm:pt modelId="{580EC0B4-514F-4B1E-A1CC-D59BEAFCACF1}" type="sibTrans" cxnId="{67C48888-43D5-402F-84EE-ED73C8E8E930}">
      <dgm:prSet/>
      <dgm:spPr/>
      <dgm:t>
        <a:bodyPr/>
        <a:lstStyle/>
        <a:p>
          <a:endParaRPr lang="uk-UA"/>
        </a:p>
      </dgm:t>
    </dgm:pt>
    <dgm:pt modelId="{E0D876DF-1B25-4056-BCA5-ED6511FAC4B8}">
      <dgm:prSet custT="1"/>
      <dgm:spPr/>
      <dgm:t>
        <a:bodyPr/>
        <a:lstStyle/>
        <a:p>
          <a:r>
            <a:rPr lang="uk-UA" sz="800" smtClean="0"/>
            <a:t>непорушності права приватної власності на землю; </a:t>
          </a:r>
          <a:endParaRPr lang="uk-UA" sz="800"/>
        </a:p>
      </dgm:t>
    </dgm:pt>
    <dgm:pt modelId="{27E6F796-104A-4A46-92D4-2E7D0AC9091E}" type="parTrans" cxnId="{E8B21EF4-497B-41B1-AB55-4CBEB046E79D}">
      <dgm:prSet/>
      <dgm:spPr/>
      <dgm:t>
        <a:bodyPr/>
        <a:lstStyle/>
        <a:p>
          <a:endParaRPr lang="uk-UA"/>
        </a:p>
      </dgm:t>
    </dgm:pt>
    <dgm:pt modelId="{D44C7B7C-9D29-4350-ADA1-F968927548CB}" type="sibTrans" cxnId="{E8B21EF4-497B-41B1-AB55-4CBEB046E79D}">
      <dgm:prSet/>
      <dgm:spPr/>
      <dgm:t>
        <a:bodyPr/>
        <a:lstStyle/>
        <a:p>
          <a:endParaRPr lang="uk-UA"/>
        </a:p>
      </dgm:t>
    </dgm:pt>
    <dgm:pt modelId="{15F67F78-C85E-406B-99BB-ED96AB915CE9}">
      <dgm:prSet custT="1"/>
      <dgm:spPr/>
      <dgm:t>
        <a:bodyPr/>
        <a:lstStyle/>
        <a:p>
          <a:r>
            <a:rPr lang="uk-UA" sz="800" dirty="0" smtClean="0"/>
            <a:t>включення землі у ринковий обіг; </a:t>
          </a:r>
          <a:endParaRPr lang="uk-UA" sz="800" dirty="0"/>
        </a:p>
      </dgm:t>
    </dgm:pt>
    <dgm:pt modelId="{4076A8F3-4BCE-426D-8006-E82741E6EC6C}" type="parTrans" cxnId="{624DC919-70AB-4962-80AA-E16298F94941}">
      <dgm:prSet/>
      <dgm:spPr/>
      <dgm:t>
        <a:bodyPr/>
        <a:lstStyle/>
        <a:p>
          <a:endParaRPr lang="uk-UA"/>
        </a:p>
      </dgm:t>
    </dgm:pt>
    <dgm:pt modelId="{F2DF3CD8-3C8D-40E8-8CA9-5776151D5700}" type="sibTrans" cxnId="{624DC919-70AB-4962-80AA-E16298F94941}">
      <dgm:prSet/>
      <dgm:spPr/>
      <dgm:t>
        <a:bodyPr/>
        <a:lstStyle/>
        <a:p>
          <a:endParaRPr lang="uk-UA"/>
        </a:p>
      </dgm:t>
    </dgm:pt>
    <dgm:pt modelId="{6AB41C67-0E45-4953-B1AD-5D8E7E292532}">
      <dgm:prSet custT="1"/>
      <dgm:spPr/>
      <dgm:t>
        <a:bodyPr/>
        <a:lstStyle/>
        <a:p>
          <a:r>
            <a:rPr lang="uk-UA" sz="800" dirty="0" smtClean="0"/>
            <a:t>соціальної справедливості у перерозподілі земель, що перебувають у державній та комунальній власності…</a:t>
          </a:r>
          <a:endParaRPr lang="uk-UA" sz="800" dirty="0"/>
        </a:p>
      </dgm:t>
    </dgm:pt>
    <dgm:pt modelId="{080D900F-B068-4F14-9285-6AEA21D9192D}" type="parTrans" cxnId="{01E5F84E-8566-4DD0-8694-1A256355A9B9}">
      <dgm:prSet/>
      <dgm:spPr/>
      <dgm:t>
        <a:bodyPr/>
        <a:lstStyle/>
        <a:p>
          <a:endParaRPr lang="uk-UA"/>
        </a:p>
      </dgm:t>
    </dgm:pt>
    <dgm:pt modelId="{B3C48982-8981-4F5A-8BB9-DA9A0CF905F9}" type="sibTrans" cxnId="{01E5F84E-8566-4DD0-8694-1A256355A9B9}">
      <dgm:prSet/>
      <dgm:spPr/>
      <dgm:t>
        <a:bodyPr/>
        <a:lstStyle/>
        <a:p>
          <a:endParaRPr lang="uk-UA"/>
        </a:p>
      </dgm:t>
    </dgm:pt>
    <dgm:pt modelId="{85938F0B-2E1C-4949-9953-2802A0BDB438}">
      <dgm:prSet phldrT="[Текст]"/>
      <dgm:spPr/>
      <dgm:t>
        <a:bodyPr/>
        <a:lstStyle/>
        <a:p>
          <a:r>
            <a:rPr lang="uk-UA" b="1" dirty="0" smtClean="0"/>
            <a:t>Розпорядження Кабінету Міністрів України від 26.10.2011 № 1072-р «Про затвердження плану дій з проведення земельної реформи та створення прозорого ринку земель сільськогосподарського призначення»: </a:t>
          </a:r>
          <a:r>
            <a:rPr lang="uk-UA" dirty="0" smtClean="0"/>
            <a:t>розробити і подати на розгляд Кабінету Міністрів України проекти…</a:t>
          </a:r>
          <a:endParaRPr lang="uk-UA" dirty="0"/>
        </a:p>
      </dgm:t>
    </dgm:pt>
    <dgm:pt modelId="{40318A9A-79B0-49A9-860A-C5A5CA42F498}" type="parTrans" cxnId="{039D5D5C-F13A-47B4-8299-62BA23701075}">
      <dgm:prSet/>
      <dgm:spPr/>
      <dgm:t>
        <a:bodyPr/>
        <a:lstStyle/>
        <a:p>
          <a:endParaRPr lang="uk-UA"/>
        </a:p>
      </dgm:t>
    </dgm:pt>
    <dgm:pt modelId="{4BAD93A2-1765-4D23-8193-177F2D464628}" type="sibTrans" cxnId="{039D5D5C-F13A-47B4-8299-62BA23701075}">
      <dgm:prSet/>
      <dgm:spPr/>
      <dgm:t>
        <a:bodyPr/>
        <a:lstStyle/>
        <a:p>
          <a:endParaRPr lang="uk-UA"/>
        </a:p>
      </dgm:t>
    </dgm:pt>
    <dgm:pt modelId="{22F50378-4245-4E45-8552-AD56707887F4}" type="pres">
      <dgm:prSet presAssocID="{7CBF6A14-9C57-4C8B-9C74-E8C04513D8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0B7A3A1-4A5D-4008-9410-92FA56DDE5A6}" type="pres">
      <dgm:prSet presAssocID="{7CBF6A14-9C57-4C8B-9C74-E8C04513D890}" presName="tSp" presStyleCnt="0"/>
      <dgm:spPr/>
    </dgm:pt>
    <dgm:pt modelId="{328980D5-3FD3-429E-923E-40FE30673563}" type="pres">
      <dgm:prSet presAssocID="{7CBF6A14-9C57-4C8B-9C74-E8C04513D890}" presName="bSp" presStyleCnt="0"/>
      <dgm:spPr/>
    </dgm:pt>
    <dgm:pt modelId="{4E8E9422-2654-4841-B56E-03C008BFE5FA}" type="pres">
      <dgm:prSet presAssocID="{7CBF6A14-9C57-4C8B-9C74-E8C04513D890}" presName="process" presStyleCnt="0"/>
      <dgm:spPr/>
    </dgm:pt>
    <dgm:pt modelId="{FC1E9F52-8FB6-4B81-A51C-40A6827394F3}" type="pres">
      <dgm:prSet presAssocID="{DA051D9D-AD2C-4DBD-B5B9-CEF3535093EF}" presName="composite1" presStyleCnt="0"/>
      <dgm:spPr/>
    </dgm:pt>
    <dgm:pt modelId="{E53D3B3A-5DDB-4683-A612-3976BE195709}" type="pres">
      <dgm:prSet presAssocID="{DA051D9D-AD2C-4DBD-B5B9-CEF3535093EF}" presName="dummyNode1" presStyleLbl="node1" presStyleIdx="0" presStyleCnt="5"/>
      <dgm:spPr/>
    </dgm:pt>
    <dgm:pt modelId="{AA85EFBF-2FA0-4B02-B791-32F23C2620AE}" type="pres">
      <dgm:prSet presAssocID="{DA051D9D-AD2C-4DBD-B5B9-CEF3535093EF}" presName="childNode1" presStyleLbl="bgAcc1" presStyleIdx="0" presStyleCnt="5" custScaleY="28643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B69926-37B2-4067-8991-94A6FCA01C5B}" type="pres">
      <dgm:prSet presAssocID="{DA051D9D-AD2C-4DBD-B5B9-CEF3535093EF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7AB1C4C-64A3-456B-A9CA-B84959689F4A}" type="pres">
      <dgm:prSet presAssocID="{DA051D9D-AD2C-4DBD-B5B9-CEF3535093EF}" presName="parentNode1" presStyleLbl="node1" presStyleIdx="0" presStyleCnt="5" custLinFactY="100000" custLinFactNeighborX="2213" custLinFactNeighborY="133149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1AA2177-DB21-4F44-8775-B34BEDECDE95}" type="pres">
      <dgm:prSet presAssocID="{DA051D9D-AD2C-4DBD-B5B9-CEF3535093EF}" presName="connSite1" presStyleCnt="0"/>
      <dgm:spPr/>
    </dgm:pt>
    <dgm:pt modelId="{D74DFC05-ED04-4283-BB5C-411447911E72}" type="pres">
      <dgm:prSet presAssocID="{4B4D28B1-F93E-48A0-B247-A328DEBDBF5E}" presName="Name9" presStyleLbl="sibTrans2D1" presStyleIdx="0" presStyleCnt="4"/>
      <dgm:spPr/>
      <dgm:t>
        <a:bodyPr/>
        <a:lstStyle/>
        <a:p>
          <a:endParaRPr lang="uk-UA"/>
        </a:p>
      </dgm:t>
    </dgm:pt>
    <dgm:pt modelId="{B5906896-A779-43CD-9983-C9A907DCF2B3}" type="pres">
      <dgm:prSet presAssocID="{D7C4502E-6147-4796-9654-4EF37B58A735}" presName="composite2" presStyleCnt="0"/>
      <dgm:spPr/>
    </dgm:pt>
    <dgm:pt modelId="{D989417B-2D81-4D5F-A26A-B024821E9FF5}" type="pres">
      <dgm:prSet presAssocID="{D7C4502E-6147-4796-9654-4EF37B58A735}" presName="dummyNode2" presStyleLbl="node1" presStyleIdx="0" presStyleCnt="5"/>
      <dgm:spPr/>
    </dgm:pt>
    <dgm:pt modelId="{595E4BB3-84F2-4D73-8167-C5A348725FD3}" type="pres">
      <dgm:prSet presAssocID="{D7C4502E-6147-4796-9654-4EF37B58A735}" presName="childNode2" presStyleLbl="bgAcc1" presStyleIdx="1" presStyleCnt="5" custScaleY="1999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3BF012-0700-4B35-A3E6-9410C82EB738}" type="pres">
      <dgm:prSet presAssocID="{D7C4502E-6147-4796-9654-4EF37B58A735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9675C8-FFC2-4843-AB31-088C355E64F6}" type="pres">
      <dgm:prSet presAssocID="{D7C4502E-6147-4796-9654-4EF37B58A735}" presName="parentNode2" presStyleLbl="node1" presStyleIdx="1" presStyleCnt="5" custLinFactY="-770" custLinFactNeighborX="755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825877-B82E-45DE-A8C7-9D2259C7DD25}" type="pres">
      <dgm:prSet presAssocID="{D7C4502E-6147-4796-9654-4EF37B58A735}" presName="connSite2" presStyleCnt="0"/>
      <dgm:spPr/>
    </dgm:pt>
    <dgm:pt modelId="{44329550-ADE7-408F-A57E-E896AEC595FD}" type="pres">
      <dgm:prSet presAssocID="{63D2FA7C-9125-4095-9102-F161F14BBAD4}" presName="Name18" presStyleLbl="sibTrans2D1" presStyleIdx="1" presStyleCnt="4"/>
      <dgm:spPr/>
      <dgm:t>
        <a:bodyPr/>
        <a:lstStyle/>
        <a:p>
          <a:endParaRPr lang="uk-UA"/>
        </a:p>
      </dgm:t>
    </dgm:pt>
    <dgm:pt modelId="{2C27C5F1-E821-4DE0-8831-DFB91A26D33B}" type="pres">
      <dgm:prSet presAssocID="{D344D648-53F2-4B3C-A2C6-270468916ED1}" presName="composite1" presStyleCnt="0"/>
      <dgm:spPr/>
    </dgm:pt>
    <dgm:pt modelId="{85A655EB-E5FF-40F4-8D89-ACC34243C0C0}" type="pres">
      <dgm:prSet presAssocID="{D344D648-53F2-4B3C-A2C6-270468916ED1}" presName="dummyNode1" presStyleLbl="node1" presStyleIdx="1" presStyleCnt="5"/>
      <dgm:spPr/>
    </dgm:pt>
    <dgm:pt modelId="{AD377B1D-F63B-4CA4-9AE8-762ABC08F3AF}" type="pres">
      <dgm:prSet presAssocID="{D344D648-53F2-4B3C-A2C6-270468916ED1}" presName="childNode1" presStyleLbl="bgAcc1" presStyleIdx="2" presStyleCnt="5" custScaleY="3293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E2261C8-3CE8-4807-BAD1-B0C3C47A87C0}" type="pres">
      <dgm:prSet presAssocID="{D344D648-53F2-4B3C-A2C6-270468916ED1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A394FDA-7231-47DB-857D-65814AA3EA6F}" type="pres">
      <dgm:prSet presAssocID="{D344D648-53F2-4B3C-A2C6-270468916ED1}" presName="parentNode1" presStyleLbl="node1" presStyleIdx="2" presStyleCnt="5" custLinFactY="100000" custLinFactNeighborX="-7964" custLinFactNeighborY="19325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7D35D26-6702-48B9-ABA3-04436C309335}" type="pres">
      <dgm:prSet presAssocID="{D344D648-53F2-4B3C-A2C6-270468916ED1}" presName="connSite1" presStyleCnt="0"/>
      <dgm:spPr/>
    </dgm:pt>
    <dgm:pt modelId="{83277CE8-FA89-41BB-BC2A-0E7E0F8CA298}" type="pres">
      <dgm:prSet presAssocID="{211D8B08-F68F-43C5-A71A-88BAE869B23C}" presName="Name9" presStyleLbl="sibTrans2D1" presStyleIdx="2" presStyleCnt="4"/>
      <dgm:spPr/>
      <dgm:t>
        <a:bodyPr/>
        <a:lstStyle/>
        <a:p>
          <a:endParaRPr lang="uk-UA"/>
        </a:p>
      </dgm:t>
    </dgm:pt>
    <dgm:pt modelId="{60C16183-9F55-43D9-B20A-C31425DEB07B}" type="pres">
      <dgm:prSet presAssocID="{F5B03700-91FC-4E32-99F3-2F3CB886C115}" presName="composite2" presStyleCnt="0"/>
      <dgm:spPr/>
    </dgm:pt>
    <dgm:pt modelId="{3F336819-4F77-45CB-BBE5-5A8A7B052D49}" type="pres">
      <dgm:prSet presAssocID="{F5B03700-91FC-4E32-99F3-2F3CB886C115}" presName="dummyNode2" presStyleLbl="node1" presStyleIdx="2" presStyleCnt="5"/>
      <dgm:spPr/>
    </dgm:pt>
    <dgm:pt modelId="{D97B6E9C-F36B-4C7C-A907-80E92A56F98C}" type="pres">
      <dgm:prSet presAssocID="{F5B03700-91FC-4E32-99F3-2F3CB886C115}" presName="childNode2" presStyleLbl="bgAcc1" presStyleIdx="3" presStyleCnt="5" custScaleY="3371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570862E-F7C0-4E1D-9FD2-5367E036040A}" type="pres">
      <dgm:prSet presAssocID="{F5B03700-91FC-4E32-99F3-2F3CB886C115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D9713E3-BDBD-482A-AE5E-8EE8DF803F6B}" type="pres">
      <dgm:prSet presAssocID="{F5B03700-91FC-4E32-99F3-2F3CB886C115}" presName="parentNode2" presStyleLbl="node1" presStyleIdx="3" presStyleCnt="5" custLinFactY="-100000" custLinFactNeighborX="23914" custLinFactNeighborY="-12418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331412E-DE3E-470F-89A7-E92381773368}" type="pres">
      <dgm:prSet presAssocID="{F5B03700-91FC-4E32-99F3-2F3CB886C115}" presName="connSite2" presStyleCnt="0"/>
      <dgm:spPr/>
    </dgm:pt>
    <dgm:pt modelId="{48B1A766-25A7-4124-A8E7-296650D832B9}" type="pres">
      <dgm:prSet presAssocID="{94CC00E0-5688-445D-8145-8FCA5EFF8C05}" presName="Name18" presStyleLbl="sibTrans2D1" presStyleIdx="3" presStyleCnt="4"/>
      <dgm:spPr/>
      <dgm:t>
        <a:bodyPr/>
        <a:lstStyle/>
        <a:p>
          <a:endParaRPr lang="uk-UA"/>
        </a:p>
      </dgm:t>
    </dgm:pt>
    <dgm:pt modelId="{4ADF2465-3D59-40CC-97C4-394EE992080F}" type="pres">
      <dgm:prSet presAssocID="{7798728B-B8B1-4295-931B-BA5F51472FAA}" presName="composite1" presStyleCnt="0"/>
      <dgm:spPr/>
    </dgm:pt>
    <dgm:pt modelId="{AA453173-BA82-4BBC-B91D-F8DFA0A127DD}" type="pres">
      <dgm:prSet presAssocID="{7798728B-B8B1-4295-931B-BA5F51472FAA}" presName="dummyNode1" presStyleLbl="node1" presStyleIdx="3" presStyleCnt="5"/>
      <dgm:spPr/>
    </dgm:pt>
    <dgm:pt modelId="{1CB8F4ED-6A4C-4889-9AD2-0794AB28FCEC}" type="pres">
      <dgm:prSet presAssocID="{7798728B-B8B1-4295-931B-BA5F51472FAA}" presName="childNode1" presStyleLbl="bgAcc1" presStyleIdx="4" presStyleCnt="5" custScaleY="1348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AA4BF5F-1AA6-42FC-9608-AFDF81F700E3}" type="pres">
      <dgm:prSet presAssocID="{7798728B-B8B1-4295-931B-BA5F51472FAA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A57CF8B-CABE-4379-8765-DD23BFE9CB34}" type="pres">
      <dgm:prSet presAssocID="{7798728B-B8B1-4295-931B-BA5F51472FAA}" presName="parentNode1" presStyleLbl="node1" presStyleIdx="4" presStyleCnt="5" custLinFactNeighborX="-3919" custLinFactNeighborY="2602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BB88C6-9E22-4F1F-BA25-F5534B30C9FF}" type="pres">
      <dgm:prSet presAssocID="{7798728B-B8B1-4295-931B-BA5F51472FAA}" presName="connSite1" presStyleCnt="0"/>
      <dgm:spPr/>
    </dgm:pt>
  </dgm:ptLst>
  <dgm:cxnLst>
    <dgm:cxn modelId="{2F060B6D-0044-4667-B9A0-91CA568D4190}" type="presOf" srcId="{0C71055C-CA94-4F81-A2FC-28931BC0EFAC}" destId="{595E4BB3-84F2-4D73-8167-C5A348725FD3}" srcOrd="0" destOrd="0" presId="urn:microsoft.com/office/officeart/2005/8/layout/hProcess4"/>
    <dgm:cxn modelId="{039D5D5C-F13A-47B4-8299-62BA23701075}" srcId="{7798728B-B8B1-4295-931B-BA5F51472FAA}" destId="{85938F0B-2E1C-4949-9953-2802A0BDB438}" srcOrd="0" destOrd="0" parTransId="{40318A9A-79B0-49A9-860A-C5A5CA42F498}" sibTransId="{4BAD93A2-1765-4D23-8193-177F2D464628}"/>
    <dgm:cxn modelId="{42B6C94A-0239-4179-BE85-ADCC4DAA537B}" type="presOf" srcId="{6AB41C67-0E45-4953-B1AD-5D8E7E292532}" destId="{D97B6E9C-F36B-4C7C-A907-80E92A56F98C}" srcOrd="0" destOrd="4" presId="urn:microsoft.com/office/officeart/2005/8/layout/hProcess4"/>
    <dgm:cxn modelId="{C9377FBC-471D-4588-BA42-344F18C2D222}" type="presOf" srcId="{7798728B-B8B1-4295-931B-BA5F51472FAA}" destId="{7A57CF8B-CABE-4379-8765-DD23BFE9CB34}" srcOrd="0" destOrd="0" presId="urn:microsoft.com/office/officeart/2005/8/layout/hProcess4"/>
    <dgm:cxn modelId="{05EA2036-BF54-40E6-8B2D-70135E709C16}" type="presOf" srcId="{7CBF6A14-9C57-4C8B-9C74-E8C04513D890}" destId="{22F50378-4245-4E45-8552-AD56707887F4}" srcOrd="0" destOrd="0" presId="urn:microsoft.com/office/officeart/2005/8/layout/hProcess4"/>
    <dgm:cxn modelId="{55C9BCC7-C201-4CB3-906F-6D95AF13E128}" type="presOf" srcId="{4B4D28B1-F93E-48A0-B247-A328DEBDBF5E}" destId="{D74DFC05-ED04-4283-BB5C-411447911E72}" srcOrd="0" destOrd="0" presId="urn:microsoft.com/office/officeart/2005/8/layout/hProcess4"/>
    <dgm:cxn modelId="{01E5F84E-8566-4DD0-8694-1A256355A9B9}" srcId="{F5B03700-91FC-4E32-99F3-2F3CB886C115}" destId="{6AB41C67-0E45-4953-B1AD-5D8E7E292532}" srcOrd="4" destOrd="0" parTransId="{080D900F-B068-4F14-9285-6AEA21D9192D}" sibTransId="{B3C48982-8981-4F5A-8BB9-DA9A0CF905F9}"/>
    <dgm:cxn modelId="{FF16B7F7-612B-402C-8285-00640EE60FEA}" srcId="{D344D648-53F2-4B3C-A2C6-270468916ED1}" destId="{917B892D-86E8-4592-AF62-98073137362A}" srcOrd="0" destOrd="0" parTransId="{0656871A-32AA-4C28-8609-213C94DD45CA}" sibTransId="{A2DDD47D-1D20-48E4-80F0-F7B08A9EE28F}"/>
    <dgm:cxn modelId="{5A3F4F79-0A52-4C74-AE15-04CC9CC1C86F}" type="presOf" srcId="{2E4F6C9F-7810-4D95-B056-C45245C96254}" destId="{D570862E-F7C0-4E1D-9FD2-5367E036040A}" srcOrd="1" destOrd="1" presId="urn:microsoft.com/office/officeart/2005/8/layout/hProcess4"/>
    <dgm:cxn modelId="{58E895FD-35BE-4909-B982-933DB30BF7DE}" srcId="{F5B03700-91FC-4E32-99F3-2F3CB886C115}" destId="{9CCD45FF-229A-41DA-9660-41772D813C68}" srcOrd="0" destOrd="0" parTransId="{C5249BA5-4526-4645-984A-0D1FAC0B39C0}" sibTransId="{FF8C63BE-C379-4EA5-AA76-2DD549C975C4}"/>
    <dgm:cxn modelId="{D0B8ACD3-4347-453B-9F07-29E069845170}" type="presOf" srcId="{DA051D9D-AD2C-4DBD-B5B9-CEF3535093EF}" destId="{17AB1C4C-64A3-456B-A9CA-B84959689F4A}" srcOrd="0" destOrd="0" presId="urn:microsoft.com/office/officeart/2005/8/layout/hProcess4"/>
    <dgm:cxn modelId="{52D79305-BD0B-4ABD-805D-B3A089BE0D33}" type="presOf" srcId="{0C71055C-CA94-4F81-A2FC-28931BC0EFAC}" destId="{DA3BF012-0700-4B35-A3E6-9410C82EB738}" srcOrd="1" destOrd="0" presId="urn:microsoft.com/office/officeart/2005/8/layout/hProcess4"/>
    <dgm:cxn modelId="{5CAA07B1-C1A4-43F2-8F5B-8E96FB4413AE}" type="presOf" srcId="{D7C4502E-6147-4796-9654-4EF37B58A735}" destId="{849675C8-FFC2-4843-AB31-088C355E64F6}" srcOrd="0" destOrd="0" presId="urn:microsoft.com/office/officeart/2005/8/layout/hProcess4"/>
    <dgm:cxn modelId="{E8B21EF4-497B-41B1-AB55-4CBEB046E79D}" srcId="{F5B03700-91FC-4E32-99F3-2F3CB886C115}" destId="{E0D876DF-1B25-4056-BCA5-ED6511FAC4B8}" srcOrd="2" destOrd="0" parTransId="{27E6F796-104A-4A46-92D4-2E7D0AC9091E}" sibTransId="{D44C7B7C-9D29-4350-ADA1-F968927548CB}"/>
    <dgm:cxn modelId="{438C9B8D-D603-4844-8269-C849970FDEC9}" srcId="{7CBF6A14-9C57-4C8B-9C74-E8C04513D890}" destId="{D344D648-53F2-4B3C-A2C6-270468916ED1}" srcOrd="2" destOrd="0" parTransId="{D481DE02-ED33-4BD6-A518-6ABA96CCB43F}" sibTransId="{211D8B08-F68F-43C5-A71A-88BAE869B23C}"/>
    <dgm:cxn modelId="{D12E7001-4DAB-4C5B-9F5F-3AF590685818}" type="presOf" srcId="{85938F0B-2E1C-4949-9953-2802A0BDB438}" destId="{1CB8F4ED-6A4C-4889-9AD2-0794AB28FCEC}" srcOrd="0" destOrd="0" presId="urn:microsoft.com/office/officeart/2005/8/layout/hProcess4"/>
    <dgm:cxn modelId="{53965777-2433-4312-8B27-883FD637DA41}" type="presOf" srcId="{D344D648-53F2-4B3C-A2C6-270468916ED1}" destId="{6A394FDA-7231-47DB-857D-65814AA3EA6F}" srcOrd="0" destOrd="0" presId="urn:microsoft.com/office/officeart/2005/8/layout/hProcess4"/>
    <dgm:cxn modelId="{4A1022BA-8CA4-4E7A-8677-E587121165B3}" type="presOf" srcId="{94CC00E0-5688-445D-8145-8FCA5EFF8C05}" destId="{48B1A766-25A7-4124-A8E7-296650D832B9}" srcOrd="0" destOrd="0" presId="urn:microsoft.com/office/officeart/2005/8/layout/hProcess4"/>
    <dgm:cxn modelId="{63D7BCCC-2E03-4261-A63A-61C1B5CB2D2B}" type="presOf" srcId="{917B892D-86E8-4592-AF62-98073137362A}" destId="{1E2261C8-3CE8-4807-BAD1-B0C3C47A87C0}" srcOrd="1" destOrd="0" presId="urn:microsoft.com/office/officeart/2005/8/layout/hProcess4"/>
    <dgm:cxn modelId="{3967B637-6E1A-4C2B-8382-6CB026988C03}" type="presOf" srcId="{7C63901B-6DDB-4504-9023-F0D31993DBBF}" destId="{AA85EFBF-2FA0-4B02-B791-32F23C2620AE}" srcOrd="0" destOrd="0" presId="urn:microsoft.com/office/officeart/2005/8/layout/hProcess4"/>
    <dgm:cxn modelId="{28BA0F59-D96A-440D-8485-F0E314BFD335}" srcId="{7CBF6A14-9C57-4C8B-9C74-E8C04513D890}" destId="{DA051D9D-AD2C-4DBD-B5B9-CEF3535093EF}" srcOrd="0" destOrd="0" parTransId="{704A8239-1E92-4004-95F5-0B589CB2C31C}" sibTransId="{4B4D28B1-F93E-48A0-B247-A328DEBDBF5E}"/>
    <dgm:cxn modelId="{67C48888-43D5-402F-84EE-ED73C8E8E930}" srcId="{F5B03700-91FC-4E32-99F3-2F3CB886C115}" destId="{2E4F6C9F-7810-4D95-B056-C45245C96254}" srcOrd="1" destOrd="0" parTransId="{3F5F4002-B72E-4347-9DB3-D6DF0F8D5ED7}" sibTransId="{580EC0B4-514F-4B1E-A1CC-D59BEAFCACF1}"/>
    <dgm:cxn modelId="{022AFFF1-5AF3-45C1-BDBC-63B360E148F2}" srcId="{DA051D9D-AD2C-4DBD-B5B9-CEF3535093EF}" destId="{7C63901B-6DDB-4504-9023-F0D31993DBBF}" srcOrd="0" destOrd="0" parTransId="{F97999D1-70E8-4D3A-82B0-C782C3EE93E5}" sibTransId="{4BBDFE7A-B61D-4480-93BE-862309FF489F}"/>
    <dgm:cxn modelId="{8EE38810-C3D1-40F1-BFD4-18D52F1533A2}" srcId="{7CBF6A14-9C57-4C8B-9C74-E8C04513D890}" destId="{F5B03700-91FC-4E32-99F3-2F3CB886C115}" srcOrd="3" destOrd="0" parTransId="{E43E022F-988B-4A56-9710-2D85A2DDF62A}" sibTransId="{94CC00E0-5688-445D-8145-8FCA5EFF8C05}"/>
    <dgm:cxn modelId="{1A9CE2F2-DFD9-4E96-A8A3-E7D3F034B19C}" srcId="{7CBF6A14-9C57-4C8B-9C74-E8C04513D890}" destId="{7798728B-B8B1-4295-931B-BA5F51472FAA}" srcOrd="4" destOrd="0" parTransId="{6E207553-82A1-4392-A7B6-9F77EB462FB5}" sibTransId="{F8834FF4-8B76-42FC-B819-DEB9ABAC5360}"/>
    <dgm:cxn modelId="{56BF48C2-8279-494C-A8A2-09618AF06B94}" type="presOf" srcId="{917B892D-86E8-4592-AF62-98073137362A}" destId="{AD377B1D-F63B-4CA4-9AE8-762ABC08F3AF}" srcOrd="0" destOrd="0" presId="urn:microsoft.com/office/officeart/2005/8/layout/hProcess4"/>
    <dgm:cxn modelId="{2838FE9B-57FF-402C-A0FF-36B5280CC8E7}" type="presOf" srcId="{F5B03700-91FC-4E32-99F3-2F3CB886C115}" destId="{ED9713E3-BDBD-482A-AE5E-8EE8DF803F6B}" srcOrd="0" destOrd="0" presId="urn:microsoft.com/office/officeart/2005/8/layout/hProcess4"/>
    <dgm:cxn modelId="{36FFA5AA-D60C-4245-B5C0-6DEAC0FCEAD5}" type="presOf" srcId="{6AB41C67-0E45-4953-B1AD-5D8E7E292532}" destId="{D570862E-F7C0-4E1D-9FD2-5367E036040A}" srcOrd="1" destOrd="4" presId="urn:microsoft.com/office/officeart/2005/8/layout/hProcess4"/>
    <dgm:cxn modelId="{D7A71B1C-9904-41A3-A7C5-38DE5BC79F9F}" srcId="{7CBF6A14-9C57-4C8B-9C74-E8C04513D890}" destId="{D7C4502E-6147-4796-9654-4EF37B58A735}" srcOrd="1" destOrd="0" parTransId="{AAD5830F-7EA8-4DEE-8E5C-3FE2E0467808}" sibTransId="{63D2FA7C-9125-4095-9102-F161F14BBAD4}"/>
    <dgm:cxn modelId="{624DC919-70AB-4962-80AA-E16298F94941}" srcId="{F5B03700-91FC-4E32-99F3-2F3CB886C115}" destId="{15F67F78-C85E-406B-99BB-ED96AB915CE9}" srcOrd="3" destOrd="0" parTransId="{4076A8F3-4BCE-426D-8006-E82741E6EC6C}" sibTransId="{F2DF3CD8-3C8D-40E8-8CA9-5776151D5700}"/>
    <dgm:cxn modelId="{C56E3088-6588-4248-8428-9D54E8E90C87}" type="presOf" srcId="{E0D876DF-1B25-4056-BCA5-ED6511FAC4B8}" destId="{D570862E-F7C0-4E1D-9FD2-5367E036040A}" srcOrd="1" destOrd="2" presId="urn:microsoft.com/office/officeart/2005/8/layout/hProcess4"/>
    <dgm:cxn modelId="{146AF78B-CAD8-4091-B3F3-EFEBE523319D}" type="presOf" srcId="{E0D876DF-1B25-4056-BCA5-ED6511FAC4B8}" destId="{D97B6E9C-F36B-4C7C-A907-80E92A56F98C}" srcOrd="0" destOrd="2" presId="urn:microsoft.com/office/officeart/2005/8/layout/hProcess4"/>
    <dgm:cxn modelId="{10E9BBC0-3B7B-4444-A55F-88E9CF3D1ED8}" type="presOf" srcId="{7C63901B-6DDB-4504-9023-F0D31993DBBF}" destId="{B6B69926-37B2-4067-8991-94A6FCA01C5B}" srcOrd="1" destOrd="0" presId="urn:microsoft.com/office/officeart/2005/8/layout/hProcess4"/>
    <dgm:cxn modelId="{E5931F02-12F6-4CAD-BF17-3454E350F0C0}" srcId="{D7C4502E-6147-4796-9654-4EF37B58A735}" destId="{0C71055C-CA94-4F81-A2FC-28931BC0EFAC}" srcOrd="0" destOrd="0" parTransId="{691DA86D-48AA-4AAB-8E37-AFD362BBF65E}" sibTransId="{0740B209-E25B-4E19-8032-D9E5D6743A6F}"/>
    <dgm:cxn modelId="{71BCF84A-B763-451B-8F0B-F2F17E83FA12}" type="presOf" srcId="{85938F0B-2E1C-4949-9953-2802A0BDB438}" destId="{2AA4BF5F-1AA6-42FC-9608-AFDF81F700E3}" srcOrd="1" destOrd="0" presId="urn:microsoft.com/office/officeart/2005/8/layout/hProcess4"/>
    <dgm:cxn modelId="{79C4499C-42CF-4FFA-A79C-9E137EBD97EB}" type="presOf" srcId="{15F67F78-C85E-406B-99BB-ED96AB915CE9}" destId="{D97B6E9C-F36B-4C7C-A907-80E92A56F98C}" srcOrd="0" destOrd="3" presId="urn:microsoft.com/office/officeart/2005/8/layout/hProcess4"/>
    <dgm:cxn modelId="{BB799077-207E-4CA9-BE60-550256BC820D}" type="presOf" srcId="{15F67F78-C85E-406B-99BB-ED96AB915CE9}" destId="{D570862E-F7C0-4E1D-9FD2-5367E036040A}" srcOrd="1" destOrd="3" presId="urn:microsoft.com/office/officeart/2005/8/layout/hProcess4"/>
    <dgm:cxn modelId="{5F56ACA0-07DD-4FA6-A53D-19320FBAC7FB}" type="presOf" srcId="{9CCD45FF-229A-41DA-9660-41772D813C68}" destId="{D570862E-F7C0-4E1D-9FD2-5367E036040A}" srcOrd="1" destOrd="0" presId="urn:microsoft.com/office/officeart/2005/8/layout/hProcess4"/>
    <dgm:cxn modelId="{7BB4F6D9-C980-4A27-A200-A98A56E97607}" type="presOf" srcId="{211D8B08-F68F-43C5-A71A-88BAE869B23C}" destId="{83277CE8-FA89-41BB-BC2A-0E7E0F8CA298}" srcOrd="0" destOrd="0" presId="urn:microsoft.com/office/officeart/2005/8/layout/hProcess4"/>
    <dgm:cxn modelId="{E002381C-AC41-4F4C-B9AF-1A0F5456844B}" type="presOf" srcId="{63D2FA7C-9125-4095-9102-F161F14BBAD4}" destId="{44329550-ADE7-408F-A57E-E896AEC595FD}" srcOrd="0" destOrd="0" presId="urn:microsoft.com/office/officeart/2005/8/layout/hProcess4"/>
    <dgm:cxn modelId="{434F3D6B-86F3-448C-BAE1-DCC24FAB8930}" type="presOf" srcId="{9CCD45FF-229A-41DA-9660-41772D813C68}" destId="{D97B6E9C-F36B-4C7C-A907-80E92A56F98C}" srcOrd="0" destOrd="0" presId="urn:microsoft.com/office/officeart/2005/8/layout/hProcess4"/>
    <dgm:cxn modelId="{605688A8-5615-45D2-99E1-DF1F6061B6F8}" type="presOf" srcId="{2E4F6C9F-7810-4D95-B056-C45245C96254}" destId="{D97B6E9C-F36B-4C7C-A907-80E92A56F98C}" srcOrd="0" destOrd="1" presId="urn:microsoft.com/office/officeart/2005/8/layout/hProcess4"/>
    <dgm:cxn modelId="{069E5FEE-5BF7-44A1-86DA-AC308B5E5A72}" type="presParOf" srcId="{22F50378-4245-4E45-8552-AD56707887F4}" destId="{E0B7A3A1-4A5D-4008-9410-92FA56DDE5A6}" srcOrd="0" destOrd="0" presId="urn:microsoft.com/office/officeart/2005/8/layout/hProcess4"/>
    <dgm:cxn modelId="{E69ACCA9-8028-41D2-A05D-8EB46F5DADE1}" type="presParOf" srcId="{22F50378-4245-4E45-8552-AD56707887F4}" destId="{328980D5-3FD3-429E-923E-40FE30673563}" srcOrd="1" destOrd="0" presId="urn:microsoft.com/office/officeart/2005/8/layout/hProcess4"/>
    <dgm:cxn modelId="{986D2344-0B17-4A99-ABDE-C4225FA9F1E1}" type="presParOf" srcId="{22F50378-4245-4E45-8552-AD56707887F4}" destId="{4E8E9422-2654-4841-B56E-03C008BFE5FA}" srcOrd="2" destOrd="0" presId="urn:microsoft.com/office/officeart/2005/8/layout/hProcess4"/>
    <dgm:cxn modelId="{9CEB3123-F0F1-417D-884C-4CF89B5A4314}" type="presParOf" srcId="{4E8E9422-2654-4841-B56E-03C008BFE5FA}" destId="{FC1E9F52-8FB6-4B81-A51C-40A6827394F3}" srcOrd="0" destOrd="0" presId="urn:microsoft.com/office/officeart/2005/8/layout/hProcess4"/>
    <dgm:cxn modelId="{49A57A97-AB56-44FB-870C-B75C881E6D23}" type="presParOf" srcId="{FC1E9F52-8FB6-4B81-A51C-40A6827394F3}" destId="{E53D3B3A-5DDB-4683-A612-3976BE195709}" srcOrd="0" destOrd="0" presId="urn:microsoft.com/office/officeart/2005/8/layout/hProcess4"/>
    <dgm:cxn modelId="{B0F1B4FF-666B-40DA-8EDF-40D0A18F8CD0}" type="presParOf" srcId="{FC1E9F52-8FB6-4B81-A51C-40A6827394F3}" destId="{AA85EFBF-2FA0-4B02-B791-32F23C2620AE}" srcOrd="1" destOrd="0" presId="urn:microsoft.com/office/officeart/2005/8/layout/hProcess4"/>
    <dgm:cxn modelId="{E793A24B-A01C-43A0-9CE4-F749B2A665C5}" type="presParOf" srcId="{FC1E9F52-8FB6-4B81-A51C-40A6827394F3}" destId="{B6B69926-37B2-4067-8991-94A6FCA01C5B}" srcOrd="2" destOrd="0" presId="urn:microsoft.com/office/officeart/2005/8/layout/hProcess4"/>
    <dgm:cxn modelId="{E73C2247-A565-41FC-A2BD-108DDF9585EB}" type="presParOf" srcId="{FC1E9F52-8FB6-4B81-A51C-40A6827394F3}" destId="{17AB1C4C-64A3-456B-A9CA-B84959689F4A}" srcOrd="3" destOrd="0" presId="urn:microsoft.com/office/officeart/2005/8/layout/hProcess4"/>
    <dgm:cxn modelId="{7F8FC1B5-A3FA-45F8-987D-2FC6EFCAFC47}" type="presParOf" srcId="{FC1E9F52-8FB6-4B81-A51C-40A6827394F3}" destId="{D1AA2177-DB21-4F44-8775-B34BEDECDE95}" srcOrd="4" destOrd="0" presId="urn:microsoft.com/office/officeart/2005/8/layout/hProcess4"/>
    <dgm:cxn modelId="{595CAB3C-C91D-4A97-861E-8C993A6CDE41}" type="presParOf" srcId="{4E8E9422-2654-4841-B56E-03C008BFE5FA}" destId="{D74DFC05-ED04-4283-BB5C-411447911E72}" srcOrd="1" destOrd="0" presId="urn:microsoft.com/office/officeart/2005/8/layout/hProcess4"/>
    <dgm:cxn modelId="{F2C925EB-4690-4253-BE3E-9B994F806905}" type="presParOf" srcId="{4E8E9422-2654-4841-B56E-03C008BFE5FA}" destId="{B5906896-A779-43CD-9983-C9A907DCF2B3}" srcOrd="2" destOrd="0" presId="urn:microsoft.com/office/officeart/2005/8/layout/hProcess4"/>
    <dgm:cxn modelId="{4266D07C-3B15-4890-9FDA-79F92F42D1A1}" type="presParOf" srcId="{B5906896-A779-43CD-9983-C9A907DCF2B3}" destId="{D989417B-2D81-4D5F-A26A-B024821E9FF5}" srcOrd="0" destOrd="0" presId="urn:microsoft.com/office/officeart/2005/8/layout/hProcess4"/>
    <dgm:cxn modelId="{C129123F-3122-4B24-A900-F80EC302955E}" type="presParOf" srcId="{B5906896-A779-43CD-9983-C9A907DCF2B3}" destId="{595E4BB3-84F2-4D73-8167-C5A348725FD3}" srcOrd="1" destOrd="0" presId="urn:microsoft.com/office/officeart/2005/8/layout/hProcess4"/>
    <dgm:cxn modelId="{023400D4-02D5-4BA3-B87E-96CA107BE8FB}" type="presParOf" srcId="{B5906896-A779-43CD-9983-C9A907DCF2B3}" destId="{DA3BF012-0700-4B35-A3E6-9410C82EB738}" srcOrd="2" destOrd="0" presId="urn:microsoft.com/office/officeart/2005/8/layout/hProcess4"/>
    <dgm:cxn modelId="{5DC69264-FC69-44D6-96BC-DB79E4FEEEA5}" type="presParOf" srcId="{B5906896-A779-43CD-9983-C9A907DCF2B3}" destId="{849675C8-FFC2-4843-AB31-088C355E64F6}" srcOrd="3" destOrd="0" presId="urn:microsoft.com/office/officeart/2005/8/layout/hProcess4"/>
    <dgm:cxn modelId="{A7EFD30C-6D09-4F76-80EC-E25BFA426B7B}" type="presParOf" srcId="{B5906896-A779-43CD-9983-C9A907DCF2B3}" destId="{55825877-B82E-45DE-A8C7-9D2259C7DD25}" srcOrd="4" destOrd="0" presId="urn:microsoft.com/office/officeart/2005/8/layout/hProcess4"/>
    <dgm:cxn modelId="{3A64445C-8D73-45E7-8D23-5DB38017B3C3}" type="presParOf" srcId="{4E8E9422-2654-4841-B56E-03C008BFE5FA}" destId="{44329550-ADE7-408F-A57E-E896AEC595FD}" srcOrd="3" destOrd="0" presId="urn:microsoft.com/office/officeart/2005/8/layout/hProcess4"/>
    <dgm:cxn modelId="{490494CE-3DBE-42AA-88C8-D1EF8F2BEA68}" type="presParOf" srcId="{4E8E9422-2654-4841-B56E-03C008BFE5FA}" destId="{2C27C5F1-E821-4DE0-8831-DFB91A26D33B}" srcOrd="4" destOrd="0" presId="urn:microsoft.com/office/officeart/2005/8/layout/hProcess4"/>
    <dgm:cxn modelId="{74CA16DC-DF93-4761-82BF-07C72C42F907}" type="presParOf" srcId="{2C27C5F1-E821-4DE0-8831-DFB91A26D33B}" destId="{85A655EB-E5FF-40F4-8D89-ACC34243C0C0}" srcOrd="0" destOrd="0" presId="urn:microsoft.com/office/officeart/2005/8/layout/hProcess4"/>
    <dgm:cxn modelId="{ABE1CE2D-25EF-4593-AF19-39120BE14AAB}" type="presParOf" srcId="{2C27C5F1-E821-4DE0-8831-DFB91A26D33B}" destId="{AD377B1D-F63B-4CA4-9AE8-762ABC08F3AF}" srcOrd="1" destOrd="0" presId="urn:microsoft.com/office/officeart/2005/8/layout/hProcess4"/>
    <dgm:cxn modelId="{9FF0D5B7-4351-4D30-996F-015485BFD865}" type="presParOf" srcId="{2C27C5F1-E821-4DE0-8831-DFB91A26D33B}" destId="{1E2261C8-3CE8-4807-BAD1-B0C3C47A87C0}" srcOrd="2" destOrd="0" presId="urn:microsoft.com/office/officeart/2005/8/layout/hProcess4"/>
    <dgm:cxn modelId="{9DE3BE57-B80C-4CA3-AAE7-0CF64B5C54F8}" type="presParOf" srcId="{2C27C5F1-E821-4DE0-8831-DFB91A26D33B}" destId="{6A394FDA-7231-47DB-857D-65814AA3EA6F}" srcOrd="3" destOrd="0" presId="urn:microsoft.com/office/officeart/2005/8/layout/hProcess4"/>
    <dgm:cxn modelId="{252BA7F6-581E-40C3-BE3D-FC6E139C1C51}" type="presParOf" srcId="{2C27C5F1-E821-4DE0-8831-DFB91A26D33B}" destId="{67D35D26-6702-48B9-ABA3-04436C309335}" srcOrd="4" destOrd="0" presId="urn:microsoft.com/office/officeart/2005/8/layout/hProcess4"/>
    <dgm:cxn modelId="{378717A0-1963-470C-90B7-A5CDC7BD2B04}" type="presParOf" srcId="{4E8E9422-2654-4841-B56E-03C008BFE5FA}" destId="{83277CE8-FA89-41BB-BC2A-0E7E0F8CA298}" srcOrd="5" destOrd="0" presId="urn:microsoft.com/office/officeart/2005/8/layout/hProcess4"/>
    <dgm:cxn modelId="{580B6C71-E9B2-4F00-A1D3-78311CFF067A}" type="presParOf" srcId="{4E8E9422-2654-4841-B56E-03C008BFE5FA}" destId="{60C16183-9F55-43D9-B20A-C31425DEB07B}" srcOrd="6" destOrd="0" presId="urn:microsoft.com/office/officeart/2005/8/layout/hProcess4"/>
    <dgm:cxn modelId="{E22184F7-90A4-4301-8BB9-A9C18CED5CC8}" type="presParOf" srcId="{60C16183-9F55-43D9-B20A-C31425DEB07B}" destId="{3F336819-4F77-45CB-BBE5-5A8A7B052D49}" srcOrd="0" destOrd="0" presId="urn:microsoft.com/office/officeart/2005/8/layout/hProcess4"/>
    <dgm:cxn modelId="{0FA856D3-135A-4C6F-A083-E02B0B286E05}" type="presParOf" srcId="{60C16183-9F55-43D9-B20A-C31425DEB07B}" destId="{D97B6E9C-F36B-4C7C-A907-80E92A56F98C}" srcOrd="1" destOrd="0" presId="urn:microsoft.com/office/officeart/2005/8/layout/hProcess4"/>
    <dgm:cxn modelId="{ADFD5142-6333-4FE4-A24E-279F44BF8C0F}" type="presParOf" srcId="{60C16183-9F55-43D9-B20A-C31425DEB07B}" destId="{D570862E-F7C0-4E1D-9FD2-5367E036040A}" srcOrd="2" destOrd="0" presId="urn:microsoft.com/office/officeart/2005/8/layout/hProcess4"/>
    <dgm:cxn modelId="{2C7EE781-1553-49E7-819E-6205693C1FC1}" type="presParOf" srcId="{60C16183-9F55-43D9-B20A-C31425DEB07B}" destId="{ED9713E3-BDBD-482A-AE5E-8EE8DF803F6B}" srcOrd="3" destOrd="0" presId="urn:microsoft.com/office/officeart/2005/8/layout/hProcess4"/>
    <dgm:cxn modelId="{F8279CBF-EA24-4D31-82BD-D7137D3A65B5}" type="presParOf" srcId="{60C16183-9F55-43D9-B20A-C31425DEB07B}" destId="{C331412E-DE3E-470F-89A7-E92381773368}" srcOrd="4" destOrd="0" presId="urn:microsoft.com/office/officeart/2005/8/layout/hProcess4"/>
    <dgm:cxn modelId="{32686FC6-1FC6-4193-9327-2DA4F2ED59B8}" type="presParOf" srcId="{4E8E9422-2654-4841-B56E-03C008BFE5FA}" destId="{48B1A766-25A7-4124-A8E7-296650D832B9}" srcOrd="7" destOrd="0" presId="urn:microsoft.com/office/officeart/2005/8/layout/hProcess4"/>
    <dgm:cxn modelId="{3C4573C8-3BD0-4B98-8FEA-2AEEF415BAF6}" type="presParOf" srcId="{4E8E9422-2654-4841-B56E-03C008BFE5FA}" destId="{4ADF2465-3D59-40CC-97C4-394EE992080F}" srcOrd="8" destOrd="0" presId="urn:microsoft.com/office/officeart/2005/8/layout/hProcess4"/>
    <dgm:cxn modelId="{B7081E4E-5B6D-448F-B2DE-01D1950DA06A}" type="presParOf" srcId="{4ADF2465-3D59-40CC-97C4-394EE992080F}" destId="{AA453173-BA82-4BBC-B91D-F8DFA0A127DD}" srcOrd="0" destOrd="0" presId="urn:microsoft.com/office/officeart/2005/8/layout/hProcess4"/>
    <dgm:cxn modelId="{07579735-2520-4B73-84DC-33A703A32F93}" type="presParOf" srcId="{4ADF2465-3D59-40CC-97C4-394EE992080F}" destId="{1CB8F4ED-6A4C-4889-9AD2-0794AB28FCEC}" srcOrd="1" destOrd="0" presId="urn:microsoft.com/office/officeart/2005/8/layout/hProcess4"/>
    <dgm:cxn modelId="{1DFA11FE-3B60-4E9B-BC23-E5C58D9FFDEE}" type="presParOf" srcId="{4ADF2465-3D59-40CC-97C4-394EE992080F}" destId="{2AA4BF5F-1AA6-42FC-9608-AFDF81F700E3}" srcOrd="2" destOrd="0" presId="urn:microsoft.com/office/officeart/2005/8/layout/hProcess4"/>
    <dgm:cxn modelId="{D7100B45-21D7-433A-9CEE-0DC857A9525B}" type="presParOf" srcId="{4ADF2465-3D59-40CC-97C4-394EE992080F}" destId="{7A57CF8B-CABE-4379-8765-DD23BFE9CB34}" srcOrd="3" destOrd="0" presId="urn:microsoft.com/office/officeart/2005/8/layout/hProcess4"/>
    <dgm:cxn modelId="{9A746C1A-17BF-4E79-9530-612BE8D8D42E}" type="presParOf" srcId="{4ADF2465-3D59-40CC-97C4-394EE992080F}" destId="{8CBB88C6-9E22-4F1F-BA25-F5534B30C9F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E04032-E6BE-49C9-912E-0903F8CDD189}" type="doc">
      <dgm:prSet loTypeId="urn:microsoft.com/office/officeart/2005/8/layout/radial3" loCatId="cycl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4956F0C7-1270-4E06-A432-A40E6640262F}">
      <dgm:prSet phldrT="[Текст]" custT="1"/>
      <dgm:spPr/>
      <dgm:t>
        <a:bodyPr/>
        <a:lstStyle/>
        <a:p>
          <a:r>
            <a: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ЗЕМЕЛЬНИЙ ЛАД</a:t>
          </a:r>
          <a:endParaRPr lang="uk-UA" sz="20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D94DFF-29EE-4FE7-8E9D-063B4DD45BD3}" type="parTrans" cxnId="{964A0182-64FD-4C56-9CA0-754C5B94FD86}">
      <dgm:prSet/>
      <dgm:spPr/>
      <dgm:t>
        <a:bodyPr/>
        <a:lstStyle/>
        <a:p>
          <a:endParaRPr lang="uk-UA"/>
        </a:p>
      </dgm:t>
    </dgm:pt>
    <dgm:pt modelId="{A437FACE-0CF2-4D52-8F1E-03D1463B0BDE}" type="sibTrans" cxnId="{964A0182-64FD-4C56-9CA0-754C5B94FD86}">
      <dgm:prSet/>
      <dgm:spPr/>
      <dgm:t>
        <a:bodyPr/>
        <a:lstStyle/>
        <a:p>
          <a:endParaRPr lang="uk-UA"/>
        </a:p>
      </dgm:t>
    </dgm:pt>
    <dgm:pt modelId="{EBBA44CA-ED98-498B-A8FF-C5DFEF38C969}">
      <dgm:prSet phldrT="[Текст]"/>
      <dgm:spPr/>
      <dgm:t>
        <a:bodyPr/>
        <a:lstStyle/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СІЛЬСЬКЕ ГОСПОДАРСТВО – СОЦІАЛЬНИЙ ПРОЕКТ ЧИ БІЗНЕС?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D0D5F2-CE00-490A-B930-B403B51F3588}" type="parTrans" cxnId="{7F5BCA5F-3904-4F4B-82B4-5603CDF95313}">
      <dgm:prSet/>
      <dgm:spPr/>
      <dgm:t>
        <a:bodyPr/>
        <a:lstStyle/>
        <a:p>
          <a:endParaRPr lang="uk-UA"/>
        </a:p>
      </dgm:t>
    </dgm:pt>
    <dgm:pt modelId="{74C0DC0B-3CBF-4860-BAF8-7B582647C791}" type="sibTrans" cxnId="{7F5BCA5F-3904-4F4B-82B4-5603CDF95313}">
      <dgm:prSet/>
      <dgm:spPr/>
      <dgm:t>
        <a:bodyPr/>
        <a:lstStyle/>
        <a:p>
          <a:endParaRPr lang="uk-UA"/>
        </a:p>
      </dgm:t>
    </dgm:pt>
    <dgm:pt modelId="{8B2BEE15-C634-4B01-8010-D00A74E831AD}">
      <dgm:prSet phldrT="[Текст]"/>
      <dgm:spPr/>
      <dgm:t>
        <a:bodyPr/>
        <a:lstStyle/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 БРАТИ ГРОШІ НА СІЛЬСЬКИЙ РОЗВИТОК В БІДНІЙ КРАЇНІ?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9A0049-9E29-46A5-A17F-50B6A4482FFB}" type="parTrans" cxnId="{A97E1256-CD70-4D82-9B9F-5D882873CE18}">
      <dgm:prSet/>
      <dgm:spPr/>
      <dgm:t>
        <a:bodyPr/>
        <a:lstStyle/>
        <a:p>
          <a:endParaRPr lang="uk-UA"/>
        </a:p>
      </dgm:t>
    </dgm:pt>
    <dgm:pt modelId="{285B744C-B3FC-4731-ABD4-DAED347DB724}" type="sibTrans" cxnId="{A97E1256-CD70-4D82-9B9F-5D882873CE18}">
      <dgm:prSet/>
      <dgm:spPr/>
      <dgm:t>
        <a:bodyPr/>
        <a:lstStyle/>
        <a:p>
          <a:endParaRPr lang="uk-UA"/>
        </a:p>
      </dgm:t>
    </dgm:pt>
    <dgm:pt modelId="{13843AF2-5D25-4EED-B04F-AA8E91E21E12}">
      <dgm:prSet phldrT="[Текст]"/>
      <dgm:spPr/>
      <dgm:t>
        <a:bodyPr/>
        <a:lstStyle/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ПЛАТНИКИ ПОДАТКІВ ГОТОВІ ОПЛАЧУВАТИ СІЛЬСЬКИЙ РОЗВИТОК?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769FE2-8E37-4969-9B43-56F6096944A0}" type="parTrans" cxnId="{5EA58ABD-64EC-4564-8A63-802748F12E09}">
      <dgm:prSet/>
      <dgm:spPr/>
      <dgm:t>
        <a:bodyPr/>
        <a:lstStyle/>
        <a:p>
          <a:endParaRPr lang="uk-UA"/>
        </a:p>
      </dgm:t>
    </dgm:pt>
    <dgm:pt modelId="{D041A635-EC8F-48BF-B94E-4C2DF3127596}" type="sibTrans" cxnId="{5EA58ABD-64EC-4564-8A63-802748F12E09}">
      <dgm:prSet/>
      <dgm:spPr/>
      <dgm:t>
        <a:bodyPr/>
        <a:lstStyle/>
        <a:p>
          <a:endParaRPr lang="uk-UA"/>
        </a:p>
      </dgm:t>
    </dgm:pt>
    <dgm:pt modelId="{4EF317FC-2E61-4576-8C4D-D73877C413E6}">
      <dgm:prSet phldrT="[Текст]"/>
      <dgm:spPr/>
      <dgm:t>
        <a:bodyPr/>
        <a:lstStyle/>
        <a:p>
          <a:r>
            <a:rPr lang="uk-UA" b="1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СТИМУЛЮЄМО ДРІБНІ ФЕРМИ ЧИ </a:t>
          </a:r>
          <a:r>
            <a:rPr lang="uk-UA" b="1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АГРОКОРПОРАЦІЇ</a:t>
          </a:r>
          <a:r>
            <a:rPr lang="uk-UA" b="1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573AB0-1A30-420E-A79D-3897D2A21543}" type="parTrans" cxnId="{67A9B5F6-2A1A-43F6-818B-327BE8E544AA}">
      <dgm:prSet/>
      <dgm:spPr/>
      <dgm:t>
        <a:bodyPr/>
        <a:lstStyle/>
        <a:p>
          <a:endParaRPr lang="uk-UA"/>
        </a:p>
      </dgm:t>
    </dgm:pt>
    <dgm:pt modelId="{6C05957C-23D6-4498-A62E-227DA9670E50}" type="sibTrans" cxnId="{67A9B5F6-2A1A-43F6-818B-327BE8E544AA}">
      <dgm:prSet/>
      <dgm:spPr/>
      <dgm:t>
        <a:bodyPr/>
        <a:lstStyle/>
        <a:p>
          <a:endParaRPr lang="uk-UA"/>
        </a:p>
      </dgm:t>
    </dgm:pt>
    <dgm:pt modelId="{BBB9DA54-E4D8-4B4A-A681-DD6EF9FF5A2B}" type="pres">
      <dgm:prSet presAssocID="{A5E04032-E6BE-49C9-912E-0903F8CDD18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81386A9-0D5F-459E-BA0F-FC984C766871}" type="pres">
      <dgm:prSet presAssocID="{A5E04032-E6BE-49C9-912E-0903F8CDD189}" presName="radial" presStyleCnt="0">
        <dgm:presLayoutVars>
          <dgm:animLvl val="ctr"/>
        </dgm:presLayoutVars>
      </dgm:prSet>
      <dgm:spPr/>
    </dgm:pt>
    <dgm:pt modelId="{94E641EC-00FB-4C04-835E-CC3A029B1FF6}" type="pres">
      <dgm:prSet presAssocID="{4956F0C7-1270-4E06-A432-A40E6640262F}" presName="centerShape" presStyleLbl="vennNode1" presStyleIdx="0" presStyleCnt="5"/>
      <dgm:spPr/>
      <dgm:t>
        <a:bodyPr/>
        <a:lstStyle/>
        <a:p>
          <a:endParaRPr lang="uk-UA"/>
        </a:p>
      </dgm:t>
    </dgm:pt>
    <dgm:pt modelId="{73DCF842-5B85-46AA-8DBA-13464860AEF8}" type="pres">
      <dgm:prSet presAssocID="{EBBA44CA-ED98-498B-A8FF-C5DFEF38C969}" presName="node" presStyleLbl="vennNode1" presStyleIdx="1" presStyleCnt="5" custScaleX="209856" custRadScaleRad="106236" custRadScaleInc="4199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E4CE8C-6375-4A41-B9E9-393F1DE20761}" type="pres">
      <dgm:prSet presAssocID="{8B2BEE15-C634-4B01-8010-D00A74E831AD}" presName="node" presStyleLbl="vennNode1" presStyleIdx="2" presStyleCnt="5" custScaleX="178826" custRadScaleRad="121847" custRadScaleInc="446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30FBA14-5416-4A5F-B76F-340A9D21EFD2}" type="pres">
      <dgm:prSet presAssocID="{13843AF2-5D25-4EED-B04F-AA8E91E21E12}" presName="node" presStyleLbl="vennNode1" presStyleIdx="3" presStyleCnt="5" custScaleX="187010" custRadScaleRad="92288" custRadScaleInc="256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D0180B-BE4A-4F94-B37E-3BBF59CD0CE2}" type="pres">
      <dgm:prSet presAssocID="{4EF317FC-2E61-4576-8C4D-D73877C413E6}" presName="node" presStyleLbl="vennNode1" presStyleIdx="4" presStyleCnt="5" custScaleX="178626" custRadScaleRad="131827" custRadScaleInc="-2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EF4F15C-A64F-4D70-8994-F9418D860CCD}" type="presOf" srcId="{8B2BEE15-C634-4B01-8010-D00A74E831AD}" destId="{E1E4CE8C-6375-4A41-B9E9-393F1DE20761}" srcOrd="0" destOrd="0" presId="urn:microsoft.com/office/officeart/2005/8/layout/radial3"/>
    <dgm:cxn modelId="{A8290A24-AD4B-49D8-98CF-D7961E1D642B}" type="presOf" srcId="{A5E04032-E6BE-49C9-912E-0903F8CDD189}" destId="{BBB9DA54-E4D8-4B4A-A681-DD6EF9FF5A2B}" srcOrd="0" destOrd="0" presId="urn:microsoft.com/office/officeart/2005/8/layout/radial3"/>
    <dgm:cxn modelId="{5EA58ABD-64EC-4564-8A63-802748F12E09}" srcId="{4956F0C7-1270-4E06-A432-A40E6640262F}" destId="{13843AF2-5D25-4EED-B04F-AA8E91E21E12}" srcOrd="2" destOrd="0" parTransId="{79769FE2-8E37-4969-9B43-56F6096944A0}" sibTransId="{D041A635-EC8F-48BF-B94E-4C2DF3127596}"/>
    <dgm:cxn modelId="{7F5BCA5F-3904-4F4B-82B4-5603CDF95313}" srcId="{4956F0C7-1270-4E06-A432-A40E6640262F}" destId="{EBBA44CA-ED98-498B-A8FF-C5DFEF38C969}" srcOrd="0" destOrd="0" parTransId="{81D0D5F2-CE00-490A-B930-B403B51F3588}" sibTransId="{74C0DC0B-3CBF-4860-BAF8-7B582647C791}"/>
    <dgm:cxn modelId="{D06A0685-29FC-4B6E-A4A6-CE9FDF4542BC}" type="presOf" srcId="{4956F0C7-1270-4E06-A432-A40E6640262F}" destId="{94E641EC-00FB-4C04-835E-CC3A029B1FF6}" srcOrd="0" destOrd="0" presId="urn:microsoft.com/office/officeart/2005/8/layout/radial3"/>
    <dgm:cxn modelId="{5C084057-99F2-4B10-BCD5-9C2CE91BC277}" type="presOf" srcId="{4EF317FC-2E61-4576-8C4D-D73877C413E6}" destId="{FCD0180B-BE4A-4F94-B37E-3BBF59CD0CE2}" srcOrd="0" destOrd="0" presId="urn:microsoft.com/office/officeart/2005/8/layout/radial3"/>
    <dgm:cxn modelId="{1D7BE54B-B46A-49A3-B146-B6E077CF589A}" type="presOf" srcId="{EBBA44CA-ED98-498B-A8FF-C5DFEF38C969}" destId="{73DCF842-5B85-46AA-8DBA-13464860AEF8}" srcOrd="0" destOrd="0" presId="urn:microsoft.com/office/officeart/2005/8/layout/radial3"/>
    <dgm:cxn modelId="{67A9B5F6-2A1A-43F6-818B-327BE8E544AA}" srcId="{4956F0C7-1270-4E06-A432-A40E6640262F}" destId="{4EF317FC-2E61-4576-8C4D-D73877C413E6}" srcOrd="3" destOrd="0" parTransId="{F2573AB0-1A30-420E-A79D-3897D2A21543}" sibTransId="{6C05957C-23D6-4498-A62E-227DA9670E50}"/>
    <dgm:cxn modelId="{49533481-7424-4E6F-9E84-09C0BDAAC8CB}" type="presOf" srcId="{13843AF2-5D25-4EED-B04F-AA8E91E21E12}" destId="{130FBA14-5416-4A5F-B76F-340A9D21EFD2}" srcOrd="0" destOrd="0" presId="urn:microsoft.com/office/officeart/2005/8/layout/radial3"/>
    <dgm:cxn modelId="{A97E1256-CD70-4D82-9B9F-5D882873CE18}" srcId="{4956F0C7-1270-4E06-A432-A40E6640262F}" destId="{8B2BEE15-C634-4B01-8010-D00A74E831AD}" srcOrd="1" destOrd="0" parTransId="{0B9A0049-9E29-46A5-A17F-50B6A4482FFB}" sibTransId="{285B744C-B3FC-4731-ABD4-DAED347DB724}"/>
    <dgm:cxn modelId="{964A0182-64FD-4C56-9CA0-754C5B94FD86}" srcId="{A5E04032-E6BE-49C9-912E-0903F8CDD189}" destId="{4956F0C7-1270-4E06-A432-A40E6640262F}" srcOrd="0" destOrd="0" parTransId="{A7D94DFF-29EE-4FE7-8E9D-063B4DD45BD3}" sibTransId="{A437FACE-0CF2-4D52-8F1E-03D1463B0BDE}"/>
    <dgm:cxn modelId="{EE2F7D05-64FA-4778-BD47-9747E0938345}" type="presParOf" srcId="{BBB9DA54-E4D8-4B4A-A681-DD6EF9FF5A2B}" destId="{281386A9-0D5F-459E-BA0F-FC984C766871}" srcOrd="0" destOrd="0" presId="urn:microsoft.com/office/officeart/2005/8/layout/radial3"/>
    <dgm:cxn modelId="{E883A8CD-645E-4F59-9756-EA152A0C0BAF}" type="presParOf" srcId="{281386A9-0D5F-459E-BA0F-FC984C766871}" destId="{94E641EC-00FB-4C04-835E-CC3A029B1FF6}" srcOrd="0" destOrd="0" presId="urn:microsoft.com/office/officeart/2005/8/layout/radial3"/>
    <dgm:cxn modelId="{516C43C5-C7BB-4298-BC3D-981DFB640E6B}" type="presParOf" srcId="{281386A9-0D5F-459E-BA0F-FC984C766871}" destId="{73DCF842-5B85-46AA-8DBA-13464860AEF8}" srcOrd="1" destOrd="0" presId="urn:microsoft.com/office/officeart/2005/8/layout/radial3"/>
    <dgm:cxn modelId="{5852C0C7-3DA7-4040-9091-276F7AD74713}" type="presParOf" srcId="{281386A9-0D5F-459E-BA0F-FC984C766871}" destId="{E1E4CE8C-6375-4A41-B9E9-393F1DE20761}" srcOrd="2" destOrd="0" presId="urn:microsoft.com/office/officeart/2005/8/layout/radial3"/>
    <dgm:cxn modelId="{6E262627-E7B0-4BA4-9187-6DBC7DEAC29A}" type="presParOf" srcId="{281386A9-0D5F-459E-BA0F-FC984C766871}" destId="{130FBA14-5416-4A5F-B76F-340A9D21EFD2}" srcOrd="3" destOrd="0" presId="urn:microsoft.com/office/officeart/2005/8/layout/radial3"/>
    <dgm:cxn modelId="{A8AA2C47-BDE5-4955-A671-36423623A257}" type="presParOf" srcId="{281386A9-0D5F-459E-BA0F-FC984C766871}" destId="{FCD0180B-BE4A-4F94-B37E-3BBF59CD0CE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BC20A4-F1E8-46DC-9BAC-C6E633934064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AF0F628A-2264-4787-99C7-07B90012A9AC}">
      <dgm:prSet phldrT="[Текст]"/>
      <dgm:spPr/>
      <dgm:t>
        <a:bodyPr/>
        <a:lstStyle/>
        <a:p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ПРОБЛЕМИ ЗЕМЕЛЬНИХ ВІДНОСИН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25CB77-C8EE-4821-A02A-14735045127B}" type="parTrans" cxnId="{52136688-ED06-4250-8E22-9528F3A0971E}">
      <dgm:prSet/>
      <dgm:spPr/>
      <dgm:t>
        <a:bodyPr/>
        <a:lstStyle/>
        <a:p>
          <a:endParaRPr lang="uk-UA"/>
        </a:p>
      </dgm:t>
    </dgm:pt>
    <dgm:pt modelId="{EA136271-1FAD-4491-8BC0-4F806E8B518C}" type="sibTrans" cxnId="{52136688-ED06-4250-8E22-9528F3A0971E}">
      <dgm:prSet/>
      <dgm:spPr/>
      <dgm:t>
        <a:bodyPr/>
        <a:lstStyle/>
        <a:p>
          <a:endParaRPr lang="uk-UA"/>
        </a:p>
      </dgm:t>
    </dgm:pt>
    <dgm:pt modelId="{83C642BB-950A-4FAD-9739-CB315646DF3A}">
      <dgm:prSet phldrT="[Текст]" custT="1"/>
      <dgm:spPr/>
      <dgm:t>
        <a:bodyPr/>
        <a:lstStyle/>
        <a:p>
          <a:r>
            <a:rPr lang="uk-UA" altLang="uk-UA" sz="1400" b="1" dirty="0" err="1" smtClean="0"/>
            <a:t>Заполіти-зованість</a:t>
          </a:r>
          <a:r>
            <a:rPr lang="uk-UA" altLang="uk-UA" sz="1400" b="1" dirty="0" smtClean="0"/>
            <a:t> питання мораторію </a:t>
          </a:r>
          <a:endParaRPr lang="uk-UA" sz="1400" dirty="0"/>
        </a:p>
      </dgm:t>
    </dgm:pt>
    <dgm:pt modelId="{7F8D6BB8-5F7B-4987-851D-E5747BCCB90F}" type="parTrans" cxnId="{1292DE2B-41B3-4B19-853D-FD5BFB50566D}">
      <dgm:prSet/>
      <dgm:spPr/>
      <dgm:t>
        <a:bodyPr/>
        <a:lstStyle/>
        <a:p>
          <a:endParaRPr lang="uk-UA"/>
        </a:p>
      </dgm:t>
    </dgm:pt>
    <dgm:pt modelId="{E0F67EB1-C6EF-4169-A990-1B2D21FD5A18}" type="sibTrans" cxnId="{1292DE2B-41B3-4B19-853D-FD5BFB50566D}">
      <dgm:prSet/>
      <dgm:spPr/>
      <dgm:t>
        <a:bodyPr/>
        <a:lstStyle/>
        <a:p>
          <a:endParaRPr lang="uk-UA"/>
        </a:p>
      </dgm:t>
    </dgm:pt>
    <dgm:pt modelId="{41B05A2D-541A-4446-8DAD-56E24BBD257F}">
      <dgm:prSet phldrT="[Текст]" custT="1"/>
      <dgm:spPr/>
      <dgm:t>
        <a:bodyPr/>
        <a:lstStyle/>
        <a:p>
          <a:r>
            <a:rPr lang="uk-UA" altLang="uk-UA" sz="1400" b="1" dirty="0" smtClean="0"/>
            <a:t>Система кадастру та реєстрації прав </a:t>
          </a:r>
          <a:endParaRPr lang="uk-UA" sz="1400" dirty="0"/>
        </a:p>
      </dgm:t>
    </dgm:pt>
    <dgm:pt modelId="{FD2828B0-4E1E-4202-B57A-9FFF50274300}" type="parTrans" cxnId="{653983AA-5379-438A-9351-A86F6C85E71C}">
      <dgm:prSet/>
      <dgm:spPr/>
      <dgm:t>
        <a:bodyPr/>
        <a:lstStyle/>
        <a:p>
          <a:endParaRPr lang="uk-UA"/>
        </a:p>
      </dgm:t>
    </dgm:pt>
    <dgm:pt modelId="{C539DEFA-3536-48E1-823C-0869A1613F4D}" type="sibTrans" cxnId="{653983AA-5379-438A-9351-A86F6C85E71C}">
      <dgm:prSet/>
      <dgm:spPr/>
      <dgm:t>
        <a:bodyPr/>
        <a:lstStyle/>
        <a:p>
          <a:endParaRPr lang="uk-UA"/>
        </a:p>
      </dgm:t>
    </dgm:pt>
    <dgm:pt modelId="{FC7D216C-A5F9-44A1-A1FE-977CC24B7779}">
      <dgm:prSet phldrT="[Текст]" custT="1"/>
      <dgm:spPr/>
      <dgm:t>
        <a:bodyPr/>
        <a:lstStyle/>
        <a:p>
          <a:r>
            <a:rPr lang="uk-UA" altLang="uk-UA" sz="1400" b="1" dirty="0" smtClean="0"/>
            <a:t>Слабкий захист прав </a:t>
          </a:r>
          <a:r>
            <a:rPr lang="uk-UA" altLang="uk-UA" sz="1400" b="1" dirty="0" smtClean="0"/>
            <a:t>власників земельних ділянок</a:t>
          </a:r>
          <a:endParaRPr lang="uk-UA" sz="1400" dirty="0"/>
        </a:p>
      </dgm:t>
    </dgm:pt>
    <dgm:pt modelId="{023B5814-DAAE-45DA-B3CA-AF6EB395744F}" type="parTrans" cxnId="{BAD587B4-44A9-440B-B64F-382CD3322F49}">
      <dgm:prSet/>
      <dgm:spPr/>
      <dgm:t>
        <a:bodyPr/>
        <a:lstStyle/>
        <a:p>
          <a:endParaRPr lang="uk-UA"/>
        </a:p>
      </dgm:t>
    </dgm:pt>
    <dgm:pt modelId="{CC0EF033-1114-462B-8E34-E37A82BBF267}" type="sibTrans" cxnId="{BAD587B4-44A9-440B-B64F-382CD3322F49}">
      <dgm:prSet/>
      <dgm:spPr/>
      <dgm:t>
        <a:bodyPr/>
        <a:lstStyle/>
        <a:p>
          <a:endParaRPr lang="uk-UA"/>
        </a:p>
      </dgm:t>
    </dgm:pt>
    <dgm:pt modelId="{15788CEE-5C20-4594-9AB5-D301B37B2E4A}">
      <dgm:prSet phldrT="[Текст]" custT="1"/>
      <dgm:spPr/>
      <dgm:t>
        <a:bodyPr/>
        <a:lstStyle/>
        <a:p>
          <a:r>
            <a:rPr lang="uk-UA" altLang="uk-UA" sz="1400" b="1" dirty="0" smtClean="0"/>
            <a:t>Тотальна корупція</a:t>
          </a:r>
          <a:r>
            <a:rPr lang="uk-UA" altLang="uk-UA" sz="1400" b="1" dirty="0" smtClean="0"/>
            <a:t>, складність </a:t>
          </a:r>
          <a:r>
            <a:rPr lang="uk-UA" altLang="uk-UA" sz="1400" b="1" dirty="0" err="1" smtClean="0"/>
            <a:t>адміністру-вання</a:t>
          </a:r>
          <a:endParaRPr lang="uk-UA" sz="1400" dirty="0"/>
        </a:p>
      </dgm:t>
    </dgm:pt>
    <dgm:pt modelId="{C051EB01-5EA0-4F04-BDF0-7D392A463C80}" type="parTrans" cxnId="{8F0CBE9C-35B6-4EA7-BD3A-10EEF68A749C}">
      <dgm:prSet/>
      <dgm:spPr/>
      <dgm:t>
        <a:bodyPr/>
        <a:lstStyle/>
        <a:p>
          <a:endParaRPr lang="uk-UA"/>
        </a:p>
      </dgm:t>
    </dgm:pt>
    <dgm:pt modelId="{AD057CB6-EAE3-40FE-AAE5-6381FAC6D4FF}" type="sibTrans" cxnId="{8F0CBE9C-35B6-4EA7-BD3A-10EEF68A749C}">
      <dgm:prSet/>
      <dgm:spPr/>
      <dgm:t>
        <a:bodyPr/>
        <a:lstStyle/>
        <a:p>
          <a:endParaRPr lang="uk-UA"/>
        </a:p>
      </dgm:t>
    </dgm:pt>
    <dgm:pt modelId="{02A86DFE-6DFF-4498-8467-8EBCA8B8DCF7}">
      <dgm:prSet phldrT="[Текст]" custT="1"/>
      <dgm:spPr/>
      <dgm:t>
        <a:bodyPr/>
        <a:lstStyle/>
        <a:p>
          <a:r>
            <a:rPr lang="uk-UA" altLang="uk-UA" sz="1400" b="1" dirty="0" err="1" smtClean="0"/>
            <a:t>Фрагмен-тація</a:t>
          </a:r>
          <a:r>
            <a:rPr lang="uk-UA" altLang="uk-UA" sz="1400" b="1" dirty="0" smtClean="0"/>
            <a:t> </a:t>
          </a:r>
          <a:r>
            <a:rPr lang="uk-UA" altLang="uk-UA" sz="1400" b="1" dirty="0" err="1" smtClean="0"/>
            <a:t>землекорис-тування</a:t>
          </a:r>
          <a:endParaRPr lang="uk-UA" sz="1400" dirty="0"/>
        </a:p>
      </dgm:t>
    </dgm:pt>
    <dgm:pt modelId="{C4186A4E-68E7-43BD-BE8D-F83E61351294}" type="parTrans" cxnId="{B2B73F1C-66B6-4CAD-BA83-460063E9AAE0}">
      <dgm:prSet/>
      <dgm:spPr/>
      <dgm:t>
        <a:bodyPr/>
        <a:lstStyle/>
        <a:p>
          <a:endParaRPr lang="uk-UA"/>
        </a:p>
      </dgm:t>
    </dgm:pt>
    <dgm:pt modelId="{09ED3631-9AA8-4A82-A863-B47F9CD76F33}" type="sibTrans" cxnId="{B2B73F1C-66B6-4CAD-BA83-460063E9AAE0}">
      <dgm:prSet/>
      <dgm:spPr/>
      <dgm:t>
        <a:bodyPr/>
        <a:lstStyle/>
        <a:p>
          <a:endParaRPr lang="uk-UA"/>
        </a:p>
      </dgm:t>
    </dgm:pt>
    <dgm:pt modelId="{13C35966-8C84-4261-B7D0-91FE5A045A7D}">
      <dgm:prSet phldrT="[Текст]" custT="1"/>
      <dgm:spPr/>
      <dgm:t>
        <a:bodyPr/>
        <a:lstStyle/>
        <a:p>
          <a:r>
            <a:rPr lang="uk-UA" altLang="uk-UA" sz="1400" b="1" dirty="0" smtClean="0"/>
            <a:t>Негативні наслідки паювання </a:t>
          </a:r>
          <a:r>
            <a:rPr lang="uk-UA" altLang="uk-UA" sz="1400" b="1" dirty="0" err="1" smtClean="0"/>
            <a:t>сільськогос-подарських</a:t>
          </a:r>
          <a:r>
            <a:rPr lang="uk-UA" altLang="uk-UA" sz="1400" b="1" dirty="0" smtClean="0"/>
            <a:t> земель </a:t>
          </a:r>
          <a:endParaRPr lang="uk-UA" sz="1400" b="1" dirty="0"/>
        </a:p>
      </dgm:t>
    </dgm:pt>
    <dgm:pt modelId="{769E2393-E80A-42C8-86BB-7E588FD6210E}" type="parTrans" cxnId="{8AACE66D-C09A-4FCC-9575-D48E498030CB}">
      <dgm:prSet/>
      <dgm:spPr/>
      <dgm:t>
        <a:bodyPr/>
        <a:lstStyle/>
        <a:p>
          <a:endParaRPr lang="uk-UA"/>
        </a:p>
      </dgm:t>
    </dgm:pt>
    <dgm:pt modelId="{6E0F39C4-B18E-4348-92E1-1307D8DCA323}" type="sibTrans" cxnId="{8AACE66D-C09A-4FCC-9575-D48E498030CB}">
      <dgm:prSet/>
      <dgm:spPr/>
      <dgm:t>
        <a:bodyPr/>
        <a:lstStyle/>
        <a:p>
          <a:endParaRPr lang="uk-UA"/>
        </a:p>
      </dgm:t>
    </dgm:pt>
    <dgm:pt modelId="{7AF5040C-D162-410A-BC98-201C73ABCF2E}" type="pres">
      <dgm:prSet presAssocID="{E3BC20A4-F1E8-46DC-9BAC-C6E63393406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AA2299A-F08D-4CF0-9CC5-463428B2D77D}" type="pres">
      <dgm:prSet presAssocID="{E3BC20A4-F1E8-46DC-9BAC-C6E633934064}" presName="radial" presStyleCnt="0">
        <dgm:presLayoutVars>
          <dgm:animLvl val="ctr"/>
        </dgm:presLayoutVars>
      </dgm:prSet>
      <dgm:spPr/>
      <dgm:t>
        <a:bodyPr/>
        <a:lstStyle/>
        <a:p>
          <a:endParaRPr lang="uk-UA"/>
        </a:p>
      </dgm:t>
    </dgm:pt>
    <dgm:pt modelId="{7D57FBC6-1C2C-4A6C-838B-007DA16ABC9B}" type="pres">
      <dgm:prSet presAssocID="{AF0F628A-2264-4787-99C7-07B90012A9AC}" presName="centerShape" presStyleLbl="vennNode1" presStyleIdx="0" presStyleCnt="7"/>
      <dgm:spPr/>
      <dgm:t>
        <a:bodyPr/>
        <a:lstStyle/>
        <a:p>
          <a:endParaRPr lang="uk-UA"/>
        </a:p>
      </dgm:t>
    </dgm:pt>
    <dgm:pt modelId="{0E86149C-7D31-4C6B-8597-93650F40FF39}" type="pres">
      <dgm:prSet presAssocID="{83C642BB-950A-4FAD-9739-CB315646DF3A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019585B-BD73-45D4-8801-9AB983173D5F}" type="pres">
      <dgm:prSet presAssocID="{41B05A2D-541A-4446-8DAD-56E24BBD257F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BF37E53-C8D7-4924-BB98-EDB57E2A1E72}" type="pres">
      <dgm:prSet presAssocID="{FC7D216C-A5F9-44A1-A1FE-977CC24B7779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FEFE951-E767-4D03-8047-E94DE978C748}" type="pres">
      <dgm:prSet presAssocID="{15788CEE-5C20-4594-9AB5-D301B37B2E4A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0689B7F-3684-4953-B339-0EFB96709ECE}" type="pres">
      <dgm:prSet presAssocID="{02A86DFE-6DFF-4498-8467-8EBCA8B8DCF7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BACC248-52FD-41FB-9BE4-404F6B81887D}" type="pres">
      <dgm:prSet presAssocID="{13C35966-8C84-4261-B7D0-91FE5A045A7D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2B73F1C-66B6-4CAD-BA83-460063E9AAE0}" srcId="{AF0F628A-2264-4787-99C7-07B90012A9AC}" destId="{02A86DFE-6DFF-4498-8467-8EBCA8B8DCF7}" srcOrd="4" destOrd="0" parTransId="{C4186A4E-68E7-43BD-BE8D-F83E61351294}" sibTransId="{09ED3631-9AA8-4A82-A863-B47F9CD76F33}"/>
    <dgm:cxn modelId="{8AACE66D-C09A-4FCC-9575-D48E498030CB}" srcId="{AF0F628A-2264-4787-99C7-07B90012A9AC}" destId="{13C35966-8C84-4261-B7D0-91FE5A045A7D}" srcOrd="5" destOrd="0" parTransId="{769E2393-E80A-42C8-86BB-7E588FD6210E}" sibTransId="{6E0F39C4-B18E-4348-92E1-1307D8DCA323}"/>
    <dgm:cxn modelId="{1292DE2B-41B3-4B19-853D-FD5BFB50566D}" srcId="{AF0F628A-2264-4787-99C7-07B90012A9AC}" destId="{83C642BB-950A-4FAD-9739-CB315646DF3A}" srcOrd="0" destOrd="0" parTransId="{7F8D6BB8-5F7B-4987-851D-E5747BCCB90F}" sibTransId="{E0F67EB1-C6EF-4169-A990-1B2D21FD5A18}"/>
    <dgm:cxn modelId="{8F0CBE9C-35B6-4EA7-BD3A-10EEF68A749C}" srcId="{AF0F628A-2264-4787-99C7-07B90012A9AC}" destId="{15788CEE-5C20-4594-9AB5-D301B37B2E4A}" srcOrd="3" destOrd="0" parTransId="{C051EB01-5EA0-4F04-BDF0-7D392A463C80}" sibTransId="{AD057CB6-EAE3-40FE-AAE5-6381FAC6D4FF}"/>
    <dgm:cxn modelId="{BAD587B4-44A9-440B-B64F-382CD3322F49}" srcId="{AF0F628A-2264-4787-99C7-07B90012A9AC}" destId="{FC7D216C-A5F9-44A1-A1FE-977CC24B7779}" srcOrd="2" destOrd="0" parTransId="{023B5814-DAAE-45DA-B3CA-AF6EB395744F}" sibTransId="{CC0EF033-1114-462B-8E34-E37A82BBF267}"/>
    <dgm:cxn modelId="{2FFAE3AE-C5A2-4835-864F-A0A11C24FF20}" type="presOf" srcId="{83C642BB-950A-4FAD-9739-CB315646DF3A}" destId="{0E86149C-7D31-4C6B-8597-93650F40FF39}" srcOrd="0" destOrd="0" presId="urn:microsoft.com/office/officeart/2005/8/layout/radial3"/>
    <dgm:cxn modelId="{653983AA-5379-438A-9351-A86F6C85E71C}" srcId="{AF0F628A-2264-4787-99C7-07B90012A9AC}" destId="{41B05A2D-541A-4446-8DAD-56E24BBD257F}" srcOrd="1" destOrd="0" parTransId="{FD2828B0-4E1E-4202-B57A-9FFF50274300}" sibTransId="{C539DEFA-3536-48E1-823C-0869A1613F4D}"/>
    <dgm:cxn modelId="{4D107596-1467-4993-849F-FCEF3FAA011A}" type="presOf" srcId="{E3BC20A4-F1E8-46DC-9BAC-C6E633934064}" destId="{7AF5040C-D162-410A-BC98-201C73ABCF2E}" srcOrd="0" destOrd="0" presId="urn:microsoft.com/office/officeart/2005/8/layout/radial3"/>
    <dgm:cxn modelId="{C2A2E4AF-1413-4994-BA3E-B695D849CA09}" type="presOf" srcId="{15788CEE-5C20-4594-9AB5-D301B37B2E4A}" destId="{AFEFE951-E767-4D03-8047-E94DE978C748}" srcOrd="0" destOrd="0" presId="urn:microsoft.com/office/officeart/2005/8/layout/radial3"/>
    <dgm:cxn modelId="{E3EDB0ED-0D49-4213-A117-CEA24BCC8D10}" type="presOf" srcId="{41B05A2D-541A-4446-8DAD-56E24BBD257F}" destId="{5019585B-BD73-45D4-8801-9AB983173D5F}" srcOrd="0" destOrd="0" presId="urn:microsoft.com/office/officeart/2005/8/layout/radial3"/>
    <dgm:cxn modelId="{63404396-719B-4CAB-881D-C167284E78EF}" type="presOf" srcId="{13C35966-8C84-4261-B7D0-91FE5A045A7D}" destId="{BBACC248-52FD-41FB-9BE4-404F6B81887D}" srcOrd="0" destOrd="0" presId="urn:microsoft.com/office/officeart/2005/8/layout/radial3"/>
    <dgm:cxn modelId="{63F3D103-FE78-48B5-B2A2-2189D0E0F65D}" type="presOf" srcId="{02A86DFE-6DFF-4498-8467-8EBCA8B8DCF7}" destId="{F0689B7F-3684-4953-B339-0EFB96709ECE}" srcOrd="0" destOrd="0" presId="urn:microsoft.com/office/officeart/2005/8/layout/radial3"/>
    <dgm:cxn modelId="{CA928B4E-E1C7-45E9-82A1-BE16B7D16718}" type="presOf" srcId="{FC7D216C-A5F9-44A1-A1FE-977CC24B7779}" destId="{4BF37E53-C8D7-4924-BB98-EDB57E2A1E72}" srcOrd="0" destOrd="0" presId="urn:microsoft.com/office/officeart/2005/8/layout/radial3"/>
    <dgm:cxn modelId="{D471FABB-7C31-4759-B971-D0E4D74F2CD5}" type="presOf" srcId="{AF0F628A-2264-4787-99C7-07B90012A9AC}" destId="{7D57FBC6-1C2C-4A6C-838B-007DA16ABC9B}" srcOrd="0" destOrd="0" presId="urn:microsoft.com/office/officeart/2005/8/layout/radial3"/>
    <dgm:cxn modelId="{52136688-ED06-4250-8E22-9528F3A0971E}" srcId="{E3BC20A4-F1E8-46DC-9BAC-C6E633934064}" destId="{AF0F628A-2264-4787-99C7-07B90012A9AC}" srcOrd="0" destOrd="0" parTransId="{0125CB77-C8EE-4821-A02A-14735045127B}" sibTransId="{EA136271-1FAD-4491-8BC0-4F806E8B518C}"/>
    <dgm:cxn modelId="{121B640D-1278-4CC7-A83C-C47B7842299A}" type="presParOf" srcId="{7AF5040C-D162-410A-BC98-201C73ABCF2E}" destId="{FAA2299A-F08D-4CF0-9CC5-463428B2D77D}" srcOrd="0" destOrd="0" presId="urn:microsoft.com/office/officeart/2005/8/layout/radial3"/>
    <dgm:cxn modelId="{03567E70-99F2-4AF1-9FA9-B00D78D87A69}" type="presParOf" srcId="{FAA2299A-F08D-4CF0-9CC5-463428B2D77D}" destId="{7D57FBC6-1C2C-4A6C-838B-007DA16ABC9B}" srcOrd="0" destOrd="0" presId="urn:microsoft.com/office/officeart/2005/8/layout/radial3"/>
    <dgm:cxn modelId="{5BB6FDFF-FDA2-4DB2-AC7F-7F1AEB318CCB}" type="presParOf" srcId="{FAA2299A-F08D-4CF0-9CC5-463428B2D77D}" destId="{0E86149C-7D31-4C6B-8597-93650F40FF39}" srcOrd="1" destOrd="0" presId="urn:microsoft.com/office/officeart/2005/8/layout/radial3"/>
    <dgm:cxn modelId="{E9A4C16B-9FEE-465B-AECB-589349EC5421}" type="presParOf" srcId="{FAA2299A-F08D-4CF0-9CC5-463428B2D77D}" destId="{5019585B-BD73-45D4-8801-9AB983173D5F}" srcOrd="2" destOrd="0" presId="urn:microsoft.com/office/officeart/2005/8/layout/radial3"/>
    <dgm:cxn modelId="{D86DD5CC-FC9D-4C92-A781-32316243E946}" type="presParOf" srcId="{FAA2299A-F08D-4CF0-9CC5-463428B2D77D}" destId="{4BF37E53-C8D7-4924-BB98-EDB57E2A1E72}" srcOrd="3" destOrd="0" presId="urn:microsoft.com/office/officeart/2005/8/layout/radial3"/>
    <dgm:cxn modelId="{2B13270A-A38A-4527-8BBA-80F79B4D3E88}" type="presParOf" srcId="{FAA2299A-F08D-4CF0-9CC5-463428B2D77D}" destId="{AFEFE951-E767-4D03-8047-E94DE978C748}" srcOrd="4" destOrd="0" presId="urn:microsoft.com/office/officeart/2005/8/layout/radial3"/>
    <dgm:cxn modelId="{F18F4BE2-44AC-41CB-8210-6C128C710A7C}" type="presParOf" srcId="{FAA2299A-F08D-4CF0-9CC5-463428B2D77D}" destId="{F0689B7F-3684-4953-B339-0EFB96709ECE}" srcOrd="5" destOrd="0" presId="urn:microsoft.com/office/officeart/2005/8/layout/radial3"/>
    <dgm:cxn modelId="{A4DB6BFE-D2E0-4F2F-A5FA-3019CD35CECA}" type="presParOf" srcId="{FAA2299A-F08D-4CF0-9CC5-463428B2D77D}" destId="{BBACC248-52FD-41FB-9BE4-404F6B81887D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B553CD-267D-4D3B-BCFB-575C8D66BCF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BE4E757-8BFC-4EB1-8871-6C093A7FD8D9}">
      <dgm:prSet phldrT="[Текст]" custT="1"/>
      <dgm:spPr/>
      <dgm:t>
        <a:bodyPr/>
        <a:lstStyle/>
        <a:p>
          <a:r>
            <a:rPr lang="uk-UA" altLang="uk-UA" sz="1000" noProof="0" smtClean="0"/>
            <a:t>Запровадження повноцінного ринку земель сільськогосподарського призначення</a:t>
          </a:r>
          <a:endParaRPr lang="uk-UA" sz="1000" noProof="0"/>
        </a:p>
      </dgm:t>
    </dgm:pt>
    <dgm:pt modelId="{00D1F643-A2D4-41E9-B37D-1CBC84E72100}" type="parTrans" cxnId="{94D899E0-EE2C-4729-99EE-D6A4F9315664}">
      <dgm:prSet/>
      <dgm:spPr/>
      <dgm:t>
        <a:bodyPr/>
        <a:lstStyle/>
        <a:p>
          <a:endParaRPr lang="uk-UA"/>
        </a:p>
      </dgm:t>
    </dgm:pt>
    <dgm:pt modelId="{ADFCC38F-3BAD-4D19-A3BE-8241BF3A17E1}" type="sibTrans" cxnId="{94D899E0-EE2C-4729-99EE-D6A4F9315664}">
      <dgm:prSet/>
      <dgm:spPr/>
      <dgm:t>
        <a:bodyPr/>
        <a:lstStyle/>
        <a:p>
          <a:endParaRPr lang="uk-UA"/>
        </a:p>
      </dgm:t>
    </dgm:pt>
    <dgm:pt modelId="{A5239FD9-FE33-4502-982A-A7CFE45473FA}">
      <dgm:prSet phldrT="[Текст]" custT="1"/>
      <dgm:spPr/>
      <dgm:t>
        <a:bodyPr/>
        <a:lstStyle/>
        <a:p>
          <a:r>
            <a:rPr lang="uk-UA" altLang="uk-UA" sz="900" b="1" noProof="0" smtClean="0"/>
            <a:t>пілотне впровадження </a:t>
          </a:r>
          <a:r>
            <a:rPr lang="uk-UA" altLang="uk-UA" sz="900" b="0" noProof="0" smtClean="0"/>
            <a:t>різних моделей економічного обороту земель сільськогосподарського призначення в окремих місцевостях</a:t>
          </a:r>
          <a:endParaRPr lang="uk-UA" sz="900" b="0" noProof="0"/>
        </a:p>
      </dgm:t>
    </dgm:pt>
    <dgm:pt modelId="{46EEB30C-7F06-4404-8D73-5B36F18384F5}" type="parTrans" cxnId="{AD531B58-B42C-4E65-8574-5A1584316488}">
      <dgm:prSet/>
      <dgm:spPr/>
      <dgm:t>
        <a:bodyPr/>
        <a:lstStyle/>
        <a:p>
          <a:endParaRPr lang="uk-UA"/>
        </a:p>
      </dgm:t>
    </dgm:pt>
    <dgm:pt modelId="{73F7EA36-9C7D-4492-BEE8-E2FBB08E2CF1}" type="sibTrans" cxnId="{AD531B58-B42C-4E65-8574-5A1584316488}">
      <dgm:prSet/>
      <dgm:spPr/>
      <dgm:t>
        <a:bodyPr/>
        <a:lstStyle/>
        <a:p>
          <a:endParaRPr lang="uk-UA"/>
        </a:p>
      </dgm:t>
    </dgm:pt>
    <dgm:pt modelId="{FF093822-3F94-4A95-A73F-068F9D2643B0}">
      <dgm:prSet phldrT="[Текст]" custT="1"/>
      <dgm:spPr/>
      <dgm:t>
        <a:bodyPr/>
        <a:lstStyle/>
        <a:p>
          <a:r>
            <a:rPr lang="uk-UA" sz="900" b="1" noProof="0" dirty="0" smtClean="0"/>
            <a:t>передача у комунальну власність земель державної власності</a:t>
          </a:r>
          <a:r>
            <a:rPr lang="uk-UA" sz="900" b="0" noProof="0" dirty="0" smtClean="0"/>
            <a:t>, розташованих за межами населених пунктів, крім тих, на яких розташовані об’єкти державної власності;</a:t>
          </a:r>
          <a:endParaRPr lang="uk-UA" sz="900" b="0" noProof="0" dirty="0"/>
        </a:p>
      </dgm:t>
    </dgm:pt>
    <dgm:pt modelId="{C86EFF44-66F0-4AE9-A9CE-1185884EB7B9}" type="parTrans" cxnId="{A71C5CFE-FAB6-44AE-910B-63A53A8D5DEE}">
      <dgm:prSet/>
      <dgm:spPr/>
      <dgm:t>
        <a:bodyPr/>
        <a:lstStyle/>
        <a:p>
          <a:endParaRPr lang="uk-UA"/>
        </a:p>
      </dgm:t>
    </dgm:pt>
    <dgm:pt modelId="{FEB6F4D4-1CFF-4F36-83EC-31D6F61AA776}" type="sibTrans" cxnId="{A71C5CFE-FAB6-44AE-910B-63A53A8D5DEE}">
      <dgm:prSet/>
      <dgm:spPr/>
      <dgm:t>
        <a:bodyPr/>
        <a:lstStyle/>
        <a:p>
          <a:endParaRPr lang="uk-UA"/>
        </a:p>
      </dgm:t>
    </dgm:pt>
    <dgm:pt modelId="{46870CFB-851F-47D1-9D31-DEECB38F1BE9}">
      <dgm:prSet phldrT="[Текст]"/>
      <dgm:spPr/>
      <dgm:t>
        <a:bodyPr/>
        <a:lstStyle/>
        <a:p>
          <a:r>
            <a:rPr lang="uk-UA" altLang="uk-UA" noProof="0" smtClean="0"/>
            <a:t>Вдосконалення та розвиток системи кадастру та реєстрації речових прав на нерухоме майно</a:t>
          </a:r>
          <a:endParaRPr lang="uk-UA" noProof="0"/>
        </a:p>
      </dgm:t>
    </dgm:pt>
    <dgm:pt modelId="{0952B08F-54AE-454C-AF96-704193749D61}" type="parTrans" cxnId="{A7FBE546-0B5E-4394-84F5-14FD112D4A59}">
      <dgm:prSet/>
      <dgm:spPr/>
      <dgm:t>
        <a:bodyPr/>
        <a:lstStyle/>
        <a:p>
          <a:endParaRPr lang="uk-UA"/>
        </a:p>
      </dgm:t>
    </dgm:pt>
    <dgm:pt modelId="{6B354207-7888-43C4-B01B-EBD1A475E07D}" type="sibTrans" cxnId="{A7FBE546-0B5E-4394-84F5-14FD112D4A59}">
      <dgm:prSet/>
      <dgm:spPr/>
      <dgm:t>
        <a:bodyPr/>
        <a:lstStyle/>
        <a:p>
          <a:endParaRPr lang="uk-UA"/>
        </a:p>
      </dgm:t>
    </dgm:pt>
    <dgm:pt modelId="{11490CA7-6CE7-47E8-A77D-E5B35499783C}">
      <dgm:prSet phldrT="[Текст]" custT="1"/>
      <dgm:spPr/>
      <dgm:t>
        <a:bodyPr/>
        <a:lstStyle/>
        <a:p>
          <a:r>
            <a:rPr lang="uk-UA" sz="900" b="1" noProof="0" smtClean="0"/>
            <a:t>об’єднання систем </a:t>
          </a:r>
          <a:r>
            <a:rPr lang="uk-UA" sz="900" b="0" noProof="0" smtClean="0"/>
            <a:t>кадастру та реєстрації речових прав на нерухомість</a:t>
          </a:r>
        </a:p>
      </dgm:t>
    </dgm:pt>
    <dgm:pt modelId="{CC43996C-CADA-446E-8986-4C81D5B1A0B1}" type="parTrans" cxnId="{6AD5D746-24F6-43EF-88EC-A8F36FD65106}">
      <dgm:prSet/>
      <dgm:spPr/>
      <dgm:t>
        <a:bodyPr/>
        <a:lstStyle/>
        <a:p>
          <a:endParaRPr lang="uk-UA"/>
        </a:p>
      </dgm:t>
    </dgm:pt>
    <dgm:pt modelId="{E4518F15-0B32-4B91-B030-CFAD2FBE3054}" type="sibTrans" cxnId="{6AD5D746-24F6-43EF-88EC-A8F36FD65106}">
      <dgm:prSet/>
      <dgm:spPr/>
      <dgm:t>
        <a:bodyPr/>
        <a:lstStyle/>
        <a:p>
          <a:endParaRPr lang="uk-UA"/>
        </a:p>
      </dgm:t>
    </dgm:pt>
    <dgm:pt modelId="{C8FC67D7-D6E8-4B57-BBAD-5A7B81A4D8BF}">
      <dgm:prSet phldrT="[Текст]" custT="1"/>
      <dgm:spPr/>
      <dgm:t>
        <a:bodyPr/>
        <a:lstStyle/>
        <a:p>
          <a:r>
            <a:rPr lang="uk-UA" sz="900" b="0" noProof="0" smtClean="0"/>
            <a:t>впровадження системи </a:t>
          </a:r>
          <a:r>
            <a:rPr lang="uk-UA" sz="900" b="1" noProof="0" smtClean="0"/>
            <a:t>моніторингу земельних відносин</a:t>
          </a:r>
        </a:p>
      </dgm:t>
    </dgm:pt>
    <dgm:pt modelId="{E7E1304E-0D61-4056-989F-B1268568DB3E}" type="parTrans" cxnId="{BC775EE8-ED4F-47E3-A109-CFE49E040E1B}">
      <dgm:prSet/>
      <dgm:spPr/>
      <dgm:t>
        <a:bodyPr/>
        <a:lstStyle/>
        <a:p>
          <a:endParaRPr lang="uk-UA"/>
        </a:p>
      </dgm:t>
    </dgm:pt>
    <dgm:pt modelId="{BF27A652-AE57-42C0-999B-4FDCEA351498}" type="sibTrans" cxnId="{BC775EE8-ED4F-47E3-A109-CFE49E040E1B}">
      <dgm:prSet/>
      <dgm:spPr/>
      <dgm:t>
        <a:bodyPr/>
        <a:lstStyle/>
        <a:p>
          <a:endParaRPr lang="uk-UA"/>
        </a:p>
      </dgm:t>
    </dgm:pt>
    <dgm:pt modelId="{FF8ADBD6-D980-4C1C-875B-56F0A7CF0549}">
      <dgm:prSet phldrT="[Текст]"/>
      <dgm:spPr/>
      <dgm:t>
        <a:bodyPr/>
        <a:lstStyle/>
        <a:p>
          <a:r>
            <a:rPr lang="uk-UA" altLang="uk-UA" noProof="0" smtClean="0"/>
            <a:t>Забезпечення та захист прав на земельні ділянки</a:t>
          </a:r>
          <a:endParaRPr lang="uk-UA" noProof="0"/>
        </a:p>
      </dgm:t>
    </dgm:pt>
    <dgm:pt modelId="{C5FACEA8-557A-4E5A-A7AA-75D9BA93E295}" type="parTrans" cxnId="{168A3EFF-CC44-4052-A33E-3CF28D488349}">
      <dgm:prSet/>
      <dgm:spPr/>
      <dgm:t>
        <a:bodyPr/>
        <a:lstStyle/>
        <a:p>
          <a:endParaRPr lang="uk-UA"/>
        </a:p>
      </dgm:t>
    </dgm:pt>
    <dgm:pt modelId="{A7A66829-82CB-4473-B5F9-E72525D2DC88}" type="sibTrans" cxnId="{168A3EFF-CC44-4052-A33E-3CF28D488349}">
      <dgm:prSet/>
      <dgm:spPr/>
      <dgm:t>
        <a:bodyPr/>
        <a:lstStyle/>
        <a:p>
          <a:endParaRPr lang="uk-UA"/>
        </a:p>
      </dgm:t>
    </dgm:pt>
    <dgm:pt modelId="{E67A46B1-BB09-4D3E-8FFD-37BEA838B571}">
      <dgm:prSet phldrT="[Текст]" custT="1"/>
      <dgm:spPr/>
      <dgm:t>
        <a:bodyPr/>
        <a:lstStyle/>
        <a:p>
          <a:r>
            <a:rPr lang="uk-UA" sz="900" b="0" noProof="0" smtClean="0"/>
            <a:t>створення </a:t>
          </a:r>
          <a:r>
            <a:rPr lang="uk-UA" sz="900" b="1" noProof="0" smtClean="0"/>
            <a:t>простої процедури для виправлення помилок </a:t>
          </a:r>
          <a:r>
            <a:rPr lang="uk-UA" sz="900" b="0" noProof="0" smtClean="0"/>
            <a:t>у Державному земельному кадастрі </a:t>
          </a:r>
        </a:p>
      </dgm:t>
    </dgm:pt>
    <dgm:pt modelId="{43562077-835F-47DF-992C-8970E50B27D0}" type="parTrans" cxnId="{0BD37081-14AE-47FE-936F-EFCC6F0C354F}">
      <dgm:prSet/>
      <dgm:spPr/>
      <dgm:t>
        <a:bodyPr/>
        <a:lstStyle/>
        <a:p>
          <a:endParaRPr lang="uk-UA"/>
        </a:p>
      </dgm:t>
    </dgm:pt>
    <dgm:pt modelId="{85485520-8BCB-48E7-95B4-9C4ED34862B9}" type="sibTrans" cxnId="{0BD37081-14AE-47FE-936F-EFCC6F0C354F}">
      <dgm:prSet/>
      <dgm:spPr/>
      <dgm:t>
        <a:bodyPr/>
        <a:lstStyle/>
        <a:p>
          <a:endParaRPr lang="uk-UA"/>
        </a:p>
      </dgm:t>
    </dgm:pt>
    <dgm:pt modelId="{5C410D9F-6BFD-4236-B744-171383DA7075}">
      <dgm:prSet phldrT="[Текст]" custT="1"/>
      <dgm:spPr/>
      <dgm:t>
        <a:bodyPr/>
        <a:lstStyle/>
        <a:p>
          <a:r>
            <a:rPr lang="uk-UA" sz="900" b="1" noProof="0" smtClean="0"/>
            <a:t>скасування видів використання (цільового призначення) земельних ділянок </a:t>
          </a:r>
          <a:r>
            <a:rPr lang="uk-UA" sz="900" b="0" noProof="0" smtClean="0"/>
            <a:t>в межах категорії земель, надання землевласнику та землекористувачу права використовувати земельну ділянку будь-яким способом, що відповідає планувальній документації та/або зонінгу</a:t>
          </a:r>
        </a:p>
      </dgm:t>
    </dgm:pt>
    <dgm:pt modelId="{F66D92FE-7C22-4EF1-80A1-2D2600E3B8FC}" type="parTrans" cxnId="{6803612A-7D86-41F7-8334-6DA89329704E}">
      <dgm:prSet/>
      <dgm:spPr/>
      <dgm:t>
        <a:bodyPr/>
        <a:lstStyle/>
        <a:p>
          <a:endParaRPr lang="uk-UA"/>
        </a:p>
      </dgm:t>
    </dgm:pt>
    <dgm:pt modelId="{6118F3AA-824A-45B9-BB9E-F5A9C781CBEB}" type="sibTrans" cxnId="{6803612A-7D86-41F7-8334-6DA89329704E}">
      <dgm:prSet/>
      <dgm:spPr/>
      <dgm:t>
        <a:bodyPr/>
        <a:lstStyle/>
        <a:p>
          <a:endParaRPr lang="uk-UA"/>
        </a:p>
      </dgm:t>
    </dgm:pt>
    <dgm:pt modelId="{3EB9C68E-0E28-4157-9F5E-B751FD5F40C8}">
      <dgm:prSet phldrT="[Текст]"/>
      <dgm:spPr/>
      <dgm:t>
        <a:bodyPr/>
        <a:lstStyle/>
        <a:p>
          <a:r>
            <a:rPr lang="uk-UA" altLang="uk-UA" noProof="0" smtClean="0"/>
            <a:t>Консолідація землеволодіння</a:t>
          </a:r>
          <a:endParaRPr lang="uk-UA" noProof="0"/>
        </a:p>
      </dgm:t>
    </dgm:pt>
    <dgm:pt modelId="{BE5BB9EE-96DC-4270-AFD6-369377E6D2D6}" type="parTrans" cxnId="{32A8BDBD-3B9D-48D6-8D38-895C0D7403C8}">
      <dgm:prSet/>
      <dgm:spPr/>
      <dgm:t>
        <a:bodyPr/>
        <a:lstStyle/>
        <a:p>
          <a:endParaRPr lang="uk-UA"/>
        </a:p>
      </dgm:t>
    </dgm:pt>
    <dgm:pt modelId="{D3DA3963-5F03-4139-AF4E-0729E2E591AD}" type="sibTrans" cxnId="{32A8BDBD-3B9D-48D6-8D38-895C0D7403C8}">
      <dgm:prSet/>
      <dgm:spPr/>
      <dgm:t>
        <a:bodyPr/>
        <a:lstStyle/>
        <a:p>
          <a:endParaRPr lang="uk-UA"/>
        </a:p>
      </dgm:t>
    </dgm:pt>
    <dgm:pt modelId="{B12190AF-CDB6-43FB-94E4-9EB3E48F60AB}">
      <dgm:prSet phldrT="[Текст]"/>
      <dgm:spPr/>
      <dgm:t>
        <a:bodyPr/>
        <a:lstStyle/>
        <a:p>
          <a:r>
            <a:rPr lang="uk-UA" altLang="uk-UA" noProof="0" dirty="0" smtClean="0"/>
            <a:t>Усунення недоліків земельної реформи </a:t>
          </a:r>
          <a:endParaRPr lang="uk-UA" noProof="0" dirty="0"/>
        </a:p>
      </dgm:t>
    </dgm:pt>
    <dgm:pt modelId="{C177F730-E892-4EF7-9DC3-E4BB9F0F0233}" type="parTrans" cxnId="{4DF134E0-F346-44A8-AF2D-89B103326571}">
      <dgm:prSet/>
      <dgm:spPr/>
      <dgm:t>
        <a:bodyPr/>
        <a:lstStyle/>
        <a:p>
          <a:endParaRPr lang="uk-UA"/>
        </a:p>
      </dgm:t>
    </dgm:pt>
    <dgm:pt modelId="{4C1C45C9-9083-40EA-B74C-0425281CDEDA}" type="sibTrans" cxnId="{4DF134E0-F346-44A8-AF2D-89B103326571}">
      <dgm:prSet/>
      <dgm:spPr/>
      <dgm:t>
        <a:bodyPr/>
        <a:lstStyle/>
        <a:p>
          <a:endParaRPr lang="uk-UA"/>
        </a:p>
      </dgm:t>
    </dgm:pt>
    <dgm:pt modelId="{2F0DEAC4-ADF8-41E9-95EA-053931DEF3CC}">
      <dgm:prSet phldrT="[Текст]" custT="1"/>
      <dgm:spPr/>
      <dgm:t>
        <a:bodyPr/>
        <a:lstStyle/>
        <a:p>
          <a:r>
            <a:rPr lang="uk-UA" sz="900" noProof="0" smtClean="0"/>
            <a:t>удосконалення правового регулювання </a:t>
          </a:r>
          <a:r>
            <a:rPr lang="uk-UA" sz="900" b="1" noProof="0" smtClean="0"/>
            <a:t>міни земельних ділянок </a:t>
          </a:r>
          <a:r>
            <a:rPr lang="uk-UA" sz="900" noProof="0" smtClean="0"/>
            <a:t>всередині земельних масивів та обміну правами користування такими ділянками між землекористувачами;</a:t>
          </a:r>
          <a:endParaRPr lang="uk-UA" sz="900" noProof="0"/>
        </a:p>
      </dgm:t>
    </dgm:pt>
    <dgm:pt modelId="{3CC1B1CA-CC06-49F6-A05C-BADDEFF9C15A}" type="parTrans" cxnId="{1D3B9EC8-65DF-4CBE-99AA-79D87F7AF340}">
      <dgm:prSet/>
      <dgm:spPr/>
      <dgm:t>
        <a:bodyPr/>
        <a:lstStyle/>
        <a:p>
          <a:endParaRPr lang="uk-UA"/>
        </a:p>
      </dgm:t>
    </dgm:pt>
    <dgm:pt modelId="{F2733175-6731-4B64-8598-9833AF5FDF84}" type="sibTrans" cxnId="{1D3B9EC8-65DF-4CBE-99AA-79D87F7AF340}">
      <dgm:prSet/>
      <dgm:spPr/>
      <dgm:t>
        <a:bodyPr/>
        <a:lstStyle/>
        <a:p>
          <a:endParaRPr lang="uk-UA"/>
        </a:p>
      </dgm:t>
    </dgm:pt>
    <dgm:pt modelId="{22ED90AB-A36C-43AD-B657-0ED1E62A9ACA}">
      <dgm:prSet phldrT="[Текст]" custT="1"/>
      <dgm:spPr/>
      <dgm:t>
        <a:bodyPr/>
        <a:lstStyle/>
        <a:p>
          <a:r>
            <a:rPr lang="uk-UA" sz="900" b="0" noProof="0" dirty="0" smtClean="0"/>
            <a:t>впровадження </a:t>
          </a:r>
          <a:r>
            <a:rPr lang="uk-UA" sz="900" b="1" noProof="0" dirty="0" smtClean="0"/>
            <a:t>ринкових методів оцінки земельних ділянок </a:t>
          </a:r>
          <a:r>
            <a:rPr lang="uk-UA" sz="900" b="0" noProof="0" dirty="0" smtClean="0"/>
            <a:t>для цілей оподаткування</a:t>
          </a:r>
          <a:endParaRPr lang="uk-UA" sz="900" b="0" noProof="0" dirty="0"/>
        </a:p>
      </dgm:t>
    </dgm:pt>
    <dgm:pt modelId="{411575C5-613C-4AE2-A40F-E74A1D7A81E7}" type="parTrans" cxnId="{D4DECE0F-90F2-4B56-9017-EA2A61949464}">
      <dgm:prSet/>
      <dgm:spPr/>
      <dgm:t>
        <a:bodyPr/>
        <a:lstStyle/>
        <a:p>
          <a:endParaRPr lang="uk-UA"/>
        </a:p>
      </dgm:t>
    </dgm:pt>
    <dgm:pt modelId="{AB2805EC-1129-46FA-AB3E-0FDF36687A25}" type="sibTrans" cxnId="{D4DECE0F-90F2-4B56-9017-EA2A61949464}">
      <dgm:prSet/>
      <dgm:spPr/>
      <dgm:t>
        <a:bodyPr/>
        <a:lstStyle/>
        <a:p>
          <a:endParaRPr lang="uk-UA"/>
        </a:p>
      </dgm:t>
    </dgm:pt>
    <dgm:pt modelId="{2E2DCAB8-3DD5-42D6-8A5E-BDB60F6ADCFB}">
      <dgm:prSet phldrT="[Текст]" custT="1"/>
      <dgm:spPr/>
      <dgm:t>
        <a:bodyPr/>
        <a:lstStyle/>
        <a:p>
          <a:r>
            <a:rPr lang="uk-UA" sz="900" b="0" noProof="0" smtClean="0"/>
            <a:t>удосконалення </a:t>
          </a:r>
          <a:r>
            <a:rPr lang="uk-UA" sz="900" b="1" noProof="0" smtClean="0"/>
            <a:t>земельного податку </a:t>
          </a:r>
          <a:r>
            <a:rPr lang="uk-UA" sz="900" b="0" noProof="0" smtClean="0"/>
            <a:t>як інструменту стимулювання до раціонального та ефективного використання земельних ділянок;</a:t>
          </a:r>
          <a:endParaRPr lang="uk-UA" sz="900" b="0" noProof="0"/>
        </a:p>
      </dgm:t>
    </dgm:pt>
    <dgm:pt modelId="{6777610D-80FD-4E00-9D02-7404164272F0}" type="parTrans" cxnId="{EA1326C8-511E-4E26-A691-A1CC679A4D7C}">
      <dgm:prSet/>
      <dgm:spPr/>
      <dgm:t>
        <a:bodyPr/>
        <a:lstStyle/>
        <a:p>
          <a:endParaRPr lang="uk-UA"/>
        </a:p>
      </dgm:t>
    </dgm:pt>
    <dgm:pt modelId="{E0F97C67-3F5C-4F2C-863E-BDA7D3630A0A}" type="sibTrans" cxnId="{EA1326C8-511E-4E26-A691-A1CC679A4D7C}">
      <dgm:prSet/>
      <dgm:spPr/>
      <dgm:t>
        <a:bodyPr/>
        <a:lstStyle/>
        <a:p>
          <a:endParaRPr lang="uk-UA"/>
        </a:p>
      </dgm:t>
    </dgm:pt>
    <dgm:pt modelId="{0D760330-1A01-405F-87E7-4B75F99D8727}">
      <dgm:prSet custT="1"/>
      <dgm:spPr/>
      <dgm:t>
        <a:bodyPr/>
        <a:lstStyle/>
        <a:p>
          <a:r>
            <a:rPr lang="uk-UA" sz="900" b="1" noProof="0" dirty="0" smtClean="0"/>
            <a:t>скасування безоплатного отримання у власність земельних ділянок </a:t>
          </a:r>
          <a:r>
            <a:rPr lang="uk-UA" sz="900" b="0" noProof="0" dirty="0" smtClean="0"/>
            <a:t>із земель державної і комунальної власності зі збереженням права на приватизацію земельних ділянок, які передані у користування громадян до 2002 року;</a:t>
          </a:r>
          <a:endParaRPr lang="uk-UA" sz="900" b="0" noProof="0" dirty="0"/>
        </a:p>
      </dgm:t>
    </dgm:pt>
    <dgm:pt modelId="{86554A73-104B-4468-8346-D87DADC2CAA4}" type="parTrans" cxnId="{DA46D01A-FF4D-4E07-BD13-5036F768D279}">
      <dgm:prSet/>
      <dgm:spPr/>
      <dgm:t>
        <a:bodyPr/>
        <a:lstStyle/>
        <a:p>
          <a:endParaRPr lang="uk-UA"/>
        </a:p>
      </dgm:t>
    </dgm:pt>
    <dgm:pt modelId="{F3C156B5-0F4B-4971-862A-A06CF18E00EA}" type="sibTrans" cxnId="{DA46D01A-FF4D-4E07-BD13-5036F768D279}">
      <dgm:prSet/>
      <dgm:spPr/>
      <dgm:t>
        <a:bodyPr/>
        <a:lstStyle/>
        <a:p>
          <a:endParaRPr lang="uk-UA"/>
        </a:p>
      </dgm:t>
    </dgm:pt>
    <dgm:pt modelId="{A84D1727-637A-4256-889D-0ACB2BD66216}">
      <dgm:prSet custT="1"/>
      <dgm:spPr/>
      <dgm:t>
        <a:bodyPr/>
        <a:lstStyle/>
        <a:p>
          <a:r>
            <a:rPr lang="uk-UA" sz="900" b="0" noProof="0" smtClean="0"/>
            <a:t>удосконалення процедури передачі ділянок </a:t>
          </a:r>
          <a:r>
            <a:rPr lang="uk-UA" sz="900" b="1" noProof="0" smtClean="0"/>
            <a:t>відумерлої спадщини </a:t>
          </a:r>
          <a:r>
            <a:rPr lang="uk-UA" sz="900" b="0" noProof="0" smtClean="0"/>
            <a:t>до комунальної власності;</a:t>
          </a:r>
          <a:endParaRPr lang="uk-UA" sz="900" b="0" noProof="0"/>
        </a:p>
      </dgm:t>
    </dgm:pt>
    <dgm:pt modelId="{697D8A12-9605-4AA7-AAF2-1A786D9D805C}" type="parTrans" cxnId="{86B68936-6B77-4760-84B3-AA9376CD3A13}">
      <dgm:prSet/>
      <dgm:spPr/>
      <dgm:t>
        <a:bodyPr/>
        <a:lstStyle/>
        <a:p>
          <a:endParaRPr lang="uk-UA"/>
        </a:p>
      </dgm:t>
    </dgm:pt>
    <dgm:pt modelId="{62192AE3-EB57-48D6-9445-6B507B23CC56}" type="sibTrans" cxnId="{86B68936-6B77-4760-84B3-AA9376CD3A13}">
      <dgm:prSet/>
      <dgm:spPr/>
      <dgm:t>
        <a:bodyPr/>
        <a:lstStyle/>
        <a:p>
          <a:endParaRPr lang="uk-UA"/>
        </a:p>
      </dgm:t>
    </dgm:pt>
    <dgm:pt modelId="{F49C3F32-4B36-4CE2-B50D-538BFCD8C224}">
      <dgm:prSet phldrT="[Текст]" custT="1"/>
      <dgm:spPr/>
      <dgm:t>
        <a:bodyPr/>
        <a:lstStyle/>
        <a:p>
          <a:r>
            <a:rPr lang="uk-UA" sz="900" b="0" noProof="0" smtClean="0"/>
            <a:t>впровадження директив ЄС INSPIRE (</a:t>
          </a:r>
          <a:r>
            <a:rPr lang="uk-UA" sz="900" b="1" noProof="0" smtClean="0"/>
            <a:t>інфраструктура геопросторових даних</a:t>
          </a:r>
          <a:r>
            <a:rPr lang="uk-UA" sz="900" b="0" noProof="0" smtClean="0"/>
            <a:t>)</a:t>
          </a:r>
        </a:p>
      </dgm:t>
    </dgm:pt>
    <dgm:pt modelId="{9FC77740-3CC3-4A8B-B54B-3C37FF253BBC}" type="parTrans" cxnId="{1434EE7B-9275-4FEA-A224-88763152FC96}">
      <dgm:prSet/>
      <dgm:spPr/>
      <dgm:t>
        <a:bodyPr/>
        <a:lstStyle/>
        <a:p>
          <a:endParaRPr lang="uk-UA"/>
        </a:p>
      </dgm:t>
    </dgm:pt>
    <dgm:pt modelId="{A7C637D5-844F-4A8B-BF98-1F183B47ADC1}" type="sibTrans" cxnId="{1434EE7B-9275-4FEA-A224-88763152FC96}">
      <dgm:prSet/>
      <dgm:spPr/>
      <dgm:t>
        <a:bodyPr/>
        <a:lstStyle/>
        <a:p>
          <a:endParaRPr lang="uk-UA"/>
        </a:p>
      </dgm:t>
    </dgm:pt>
    <dgm:pt modelId="{82CD2CDD-66D1-4C91-BD37-176CD1263D4D}">
      <dgm:prSet phldrT="[Текст]" custT="1"/>
      <dgm:spPr/>
      <dgm:t>
        <a:bodyPr/>
        <a:lstStyle/>
        <a:p>
          <a:r>
            <a:rPr lang="uk-UA" sz="900" b="0" noProof="0" smtClean="0"/>
            <a:t>спрощення </a:t>
          </a:r>
          <a:r>
            <a:rPr lang="uk-UA" sz="900" b="1" noProof="0" smtClean="0"/>
            <a:t>процедур отримання інформації </a:t>
          </a:r>
          <a:r>
            <a:rPr lang="uk-UA" sz="900" b="0" noProof="0" smtClean="0"/>
            <a:t>з кадастру</a:t>
          </a:r>
        </a:p>
      </dgm:t>
    </dgm:pt>
    <dgm:pt modelId="{10E4DCE9-D5CF-467F-BFB5-C440BF5EA1DC}" type="parTrans" cxnId="{EE7AC12F-A9BA-4535-8CE9-1EEEAF8DF16F}">
      <dgm:prSet/>
      <dgm:spPr/>
      <dgm:t>
        <a:bodyPr/>
        <a:lstStyle/>
        <a:p>
          <a:endParaRPr lang="uk-UA"/>
        </a:p>
      </dgm:t>
    </dgm:pt>
    <dgm:pt modelId="{B856C050-9E72-42F9-B4A7-9B0E935C3E41}" type="sibTrans" cxnId="{EE7AC12F-A9BA-4535-8CE9-1EEEAF8DF16F}">
      <dgm:prSet/>
      <dgm:spPr/>
      <dgm:t>
        <a:bodyPr/>
        <a:lstStyle/>
        <a:p>
          <a:endParaRPr lang="uk-UA"/>
        </a:p>
      </dgm:t>
    </dgm:pt>
    <dgm:pt modelId="{93FDE55B-172F-4CE0-B424-ADD6C145D57D}">
      <dgm:prSet phldrT="[Текст]" custT="1"/>
      <dgm:spPr/>
      <dgm:t>
        <a:bodyPr/>
        <a:lstStyle/>
        <a:p>
          <a:r>
            <a:rPr lang="uk-UA" sz="900" b="1" noProof="0" smtClean="0"/>
            <a:t>наповнення бази даних </a:t>
          </a:r>
          <a:r>
            <a:rPr lang="uk-UA" sz="900" b="0" noProof="0" smtClean="0"/>
            <a:t>кадастру відомостями про земельні ділянки та обмеження у їх використанні</a:t>
          </a:r>
        </a:p>
      </dgm:t>
    </dgm:pt>
    <dgm:pt modelId="{146E0EFA-73B3-4BE8-B0CE-A6CFA06575F8}" type="parTrans" cxnId="{8E6CB34F-E9E4-49E9-8D64-41639FF118CE}">
      <dgm:prSet/>
      <dgm:spPr/>
      <dgm:t>
        <a:bodyPr/>
        <a:lstStyle/>
        <a:p>
          <a:endParaRPr lang="uk-UA"/>
        </a:p>
      </dgm:t>
    </dgm:pt>
    <dgm:pt modelId="{8E68DC17-F2FE-4E6F-8DFC-1CBC6147D16E}" type="sibTrans" cxnId="{8E6CB34F-E9E4-49E9-8D64-41639FF118CE}">
      <dgm:prSet/>
      <dgm:spPr/>
      <dgm:t>
        <a:bodyPr/>
        <a:lstStyle/>
        <a:p>
          <a:endParaRPr lang="uk-UA"/>
        </a:p>
      </dgm:t>
    </dgm:pt>
    <dgm:pt modelId="{1731CA34-848B-4F72-87C3-97F7C341F3B8}">
      <dgm:prSet custT="1"/>
      <dgm:spPr/>
      <dgm:t>
        <a:bodyPr/>
        <a:lstStyle/>
        <a:p>
          <a:r>
            <a:rPr lang="uk-UA" sz="900" b="0" noProof="0" smtClean="0"/>
            <a:t>проведення </a:t>
          </a:r>
          <a:r>
            <a:rPr lang="uk-UA" sz="900" b="1" noProof="0" smtClean="0"/>
            <a:t>широкої інформаційної кампанії </a:t>
          </a:r>
          <a:r>
            <a:rPr lang="uk-UA" sz="900" b="0" noProof="0" smtClean="0"/>
            <a:t>щодо прав на землю</a:t>
          </a:r>
        </a:p>
      </dgm:t>
    </dgm:pt>
    <dgm:pt modelId="{09345C2A-627C-4B8A-8D1D-632D1796CD18}" type="parTrans" cxnId="{5236638B-7055-4E1C-B1A4-4047FCF76308}">
      <dgm:prSet/>
      <dgm:spPr/>
      <dgm:t>
        <a:bodyPr/>
        <a:lstStyle/>
        <a:p>
          <a:endParaRPr lang="uk-UA"/>
        </a:p>
      </dgm:t>
    </dgm:pt>
    <dgm:pt modelId="{925FBE8C-644B-4C3C-8AC9-7A820C28BB73}" type="sibTrans" cxnId="{5236638B-7055-4E1C-B1A4-4047FCF76308}">
      <dgm:prSet/>
      <dgm:spPr/>
      <dgm:t>
        <a:bodyPr/>
        <a:lstStyle/>
        <a:p>
          <a:endParaRPr lang="uk-UA"/>
        </a:p>
      </dgm:t>
    </dgm:pt>
    <dgm:pt modelId="{876B3F46-1EF9-4A5C-A395-E559080A4D94}">
      <dgm:prSet custT="1"/>
      <dgm:spPr/>
      <dgm:t>
        <a:bodyPr/>
        <a:lstStyle/>
        <a:p>
          <a:r>
            <a:rPr lang="uk-UA" sz="900" noProof="0" smtClean="0"/>
            <a:t>відпрацювання методів </a:t>
          </a:r>
          <a:r>
            <a:rPr lang="uk-UA" sz="900" b="1" noProof="0" smtClean="0"/>
            <a:t>консолідації сільськогосподарських земель </a:t>
          </a:r>
          <a:r>
            <a:rPr lang="uk-UA" sz="900" noProof="0" smtClean="0"/>
            <a:t>з метою підвищення ефективності їх використання</a:t>
          </a:r>
          <a:endParaRPr lang="uk-UA" sz="900" noProof="0"/>
        </a:p>
      </dgm:t>
    </dgm:pt>
    <dgm:pt modelId="{8CDB8541-76CE-4DAE-A503-9E0C0037DD5F}" type="parTrans" cxnId="{CC5C6987-829B-4BEE-B3E3-901F2E1685BA}">
      <dgm:prSet/>
      <dgm:spPr/>
      <dgm:t>
        <a:bodyPr/>
        <a:lstStyle/>
        <a:p>
          <a:endParaRPr lang="uk-UA"/>
        </a:p>
      </dgm:t>
    </dgm:pt>
    <dgm:pt modelId="{22A87183-58E5-46A0-A5DD-7D5AA00E7023}" type="sibTrans" cxnId="{CC5C6987-829B-4BEE-B3E3-901F2E1685BA}">
      <dgm:prSet/>
      <dgm:spPr/>
      <dgm:t>
        <a:bodyPr/>
        <a:lstStyle/>
        <a:p>
          <a:endParaRPr lang="uk-UA"/>
        </a:p>
      </dgm:t>
    </dgm:pt>
    <dgm:pt modelId="{1D8AF008-DFA3-4CE0-8B01-4308AE22EEC5}">
      <dgm:prSet phldrT="[Текст]" custT="1"/>
      <dgm:spPr/>
      <dgm:t>
        <a:bodyPr/>
        <a:lstStyle/>
        <a:p>
          <a:r>
            <a:rPr lang="uk-UA" sz="900" noProof="0" smtClean="0"/>
            <a:t>вирішення проблеми </a:t>
          </a:r>
          <a:r>
            <a:rPr lang="uk-UA" sz="900" b="1" noProof="0" smtClean="0"/>
            <a:t>земель із нечітким правовим режимом</a:t>
          </a:r>
          <a:r>
            <a:rPr lang="uk-UA" sz="900" noProof="0" smtClean="0"/>
            <a:t>: польові дороги, колективна власність, невитребувані паї, медіація земельних спорів тощо</a:t>
          </a:r>
          <a:endParaRPr lang="uk-UA" sz="900" noProof="0"/>
        </a:p>
      </dgm:t>
    </dgm:pt>
    <dgm:pt modelId="{3282356F-896B-4AA1-ADDA-38B11A5A5790}" type="parTrans" cxnId="{00AE87E5-30AE-4160-9054-A4B0D3CC78F4}">
      <dgm:prSet/>
      <dgm:spPr/>
      <dgm:t>
        <a:bodyPr/>
        <a:lstStyle/>
        <a:p>
          <a:endParaRPr lang="uk-UA"/>
        </a:p>
      </dgm:t>
    </dgm:pt>
    <dgm:pt modelId="{D0148C77-7FD1-4A46-BC29-98F8F3D62165}" type="sibTrans" cxnId="{00AE87E5-30AE-4160-9054-A4B0D3CC78F4}">
      <dgm:prSet/>
      <dgm:spPr/>
      <dgm:t>
        <a:bodyPr/>
        <a:lstStyle/>
        <a:p>
          <a:endParaRPr lang="uk-UA"/>
        </a:p>
      </dgm:t>
    </dgm:pt>
    <dgm:pt modelId="{C9643A7D-6690-4740-84F2-243B34DA42B3}">
      <dgm:prSet custT="1"/>
      <dgm:spPr/>
      <dgm:t>
        <a:bodyPr/>
        <a:lstStyle/>
        <a:p>
          <a:r>
            <a:rPr lang="uk-UA" sz="900" noProof="0" smtClean="0"/>
            <a:t>визначення законодавчої процедури </a:t>
          </a:r>
          <a:r>
            <a:rPr lang="uk-UA" sz="900" b="1" noProof="0" smtClean="0"/>
            <a:t>переоформлення права постійного користування </a:t>
          </a:r>
          <a:r>
            <a:rPr lang="uk-UA" sz="900" noProof="0" smtClean="0"/>
            <a:t>на право оренди фізичними та юридичними особами,</a:t>
          </a:r>
          <a:endParaRPr lang="uk-UA" sz="900" noProof="0"/>
        </a:p>
      </dgm:t>
    </dgm:pt>
    <dgm:pt modelId="{88BE6EA8-3CFE-42B2-BD21-19F88A7BF0C2}" type="parTrans" cxnId="{B34D7207-5F4E-4FFF-8886-E02C34F5069F}">
      <dgm:prSet/>
      <dgm:spPr/>
      <dgm:t>
        <a:bodyPr/>
        <a:lstStyle/>
        <a:p>
          <a:endParaRPr lang="uk-UA"/>
        </a:p>
      </dgm:t>
    </dgm:pt>
    <dgm:pt modelId="{2AEC12A0-8076-4C4A-A76E-A95C94D405E3}" type="sibTrans" cxnId="{B34D7207-5F4E-4FFF-8886-E02C34F5069F}">
      <dgm:prSet/>
      <dgm:spPr/>
      <dgm:t>
        <a:bodyPr/>
        <a:lstStyle/>
        <a:p>
          <a:endParaRPr lang="uk-UA"/>
        </a:p>
      </dgm:t>
    </dgm:pt>
    <dgm:pt modelId="{B0B97A87-7665-4066-ADE2-D6E27D99B50F}">
      <dgm:prSet phldrT="[Текст]" custT="1"/>
      <dgm:spPr/>
      <dgm:t>
        <a:bodyPr/>
        <a:lstStyle/>
        <a:p>
          <a:r>
            <a:rPr lang="uk-UA" altLang="uk-UA" sz="900" b="0" noProof="0" dirty="0" smtClean="0"/>
            <a:t>стимулювання та популяризація </a:t>
          </a:r>
          <a:r>
            <a:rPr lang="uk-UA" altLang="uk-UA" sz="900" b="1" noProof="0" dirty="0" smtClean="0"/>
            <a:t>використання права емфітевзису в якості застави </a:t>
          </a:r>
          <a:r>
            <a:rPr lang="uk-UA" altLang="uk-UA" sz="900" b="0" noProof="0" dirty="0" smtClean="0"/>
            <a:t>за банківськими кредитами</a:t>
          </a:r>
          <a:endParaRPr lang="uk-UA" sz="900" b="0" noProof="0" dirty="0"/>
        </a:p>
      </dgm:t>
    </dgm:pt>
    <dgm:pt modelId="{A823E8CE-FC1D-49D3-B808-8419849BA51C}" type="parTrans" cxnId="{3F9EAE0A-55C8-44D6-BEBF-70386F4DCED1}">
      <dgm:prSet/>
      <dgm:spPr/>
    </dgm:pt>
    <dgm:pt modelId="{E7DA4B61-ABB3-4FE8-A43E-49D4345B47C1}" type="sibTrans" cxnId="{3F9EAE0A-55C8-44D6-BEBF-70386F4DCED1}">
      <dgm:prSet/>
      <dgm:spPr/>
    </dgm:pt>
    <dgm:pt modelId="{4D25D91D-ED16-4FA7-ADA8-464FD5B44ABF}" type="pres">
      <dgm:prSet presAssocID="{59B553CD-267D-4D3B-BCFB-575C8D66BC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19DAE13-626F-4EEA-8DEA-BBCD8B20CEF5}" type="pres">
      <dgm:prSet presAssocID="{7BE4E757-8BFC-4EB1-8871-6C093A7FD8D9}" presName="linNode" presStyleCnt="0"/>
      <dgm:spPr/>
    </dgm:pt>
    <dgm:pt modelId="{48B05E0D-57C1-4B5C-8B65-2120A30D1CDC}" type="pres">
      <dgm:prSet presAssocID="{7BE4E757-8BFC-4EB1-8871-6C093A7FD8D9}" presName="parentText" presStyleLbl="node1" presStyleIdx="0" presStyleCnt="5" custScaleX="62381" custScaleY="21501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639A01-C319-4181-BE7F-A8C020F19536}" type="pres">
      <dgm:prSet presAssocID="{7BE4E757-8BFC-4EB1-8871-6C093A7FD8D9}" presName="descendantText" presStyleLbl="alignAccFollowNode1" presStyleIdx="0" presStyleCnt="5" custScaleX="110723" custScaleY="24409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943B016-9D21-4865-A470-02514494CAB7}" type="pres">
      <dgm:prSet presAssocID="{ADFCC38F-3BAD-4D19-A3BE-8241BF3A17E1}" presName="sp" presStyleCnt="0"/>
      <dgm:spPr/>
    </dgm:pt>
    <dgm:pt modelId="{F056DDAF-09B1-43C6-B30A-2BC4054CB854}" type="pres">
      <dgm:prSet presAssocID="{46870CFB-851F-47D1-9D31-DEECB38F1BE9}" presName="linNode" presStyleCnt="0"/>
      <dgm:spPr/>
    </dgm:pt>
    <dgm:pt modelId="{D74250B2-5575-4348-AA5B-158AFE36D63B}" type="pres">
      <dgm:prSet presAssocID="{46870CFB-851F-47D1-9D31-DEECB38F1BE9}" presName="parentText" presStyleLbl="node1" presStyleIdx="1" presStyleCnt="5" custScaleX="62380" custScaleY="7955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58DAF6-741E-4D0E-A947-44351ABDA77D}" type="pres">
      <dgm:prSet presAssocID="{46870CFB-851F-47D1-9D31-DEECB38F1BE9}" presName="descendantText" presStyleLbl="alignAccFollowNode1" presStyleIdx="1" presStyleCnt="5" custScaleX="11141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78403A-0E8B-4735-878C-3227670C1ACB}" type="pres">
      <dgm:prSet presAssocID="{6B354207-7888-43C4-B01B-EBD1A475E07D}" presName="sp" presStyleCnt="0"/>
      <dgm:spPr/>
    </dgm:pt>
    <dgm:pt modelId="{B25CD1E5-FFD0-4C27-B6C3-FFA6D5BA8209}" type="pres">
      <dgm:prSet presAssocID="{FF8ADBD6-D980-4C1C-875B-56F0A7CF0549}" presName="linNode" presStyleCnt="0"/>
      <dgm:spPr/>
    </dgm:pt>
    <dgm:pt modelId="{9C938F3C-261A-4B37-892D-195806ABCBB9}" type="pres">
      <dgm:prSet presAssocID="{FF8ADBD6-D980-4C1C-875B-56F0A7CF0549}" presName="parentText" presStyleLbl="node1" presStyleIdx="2" presStyleCnt="5" custScaleX="62382" custScaleY="7279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57CA815-4A57-4009-9341-96E488346A98}" type="pres">
      <dgm:prSet presAssocID="{FF8ADBD6-D980-4C1C-875B-56F0A7CF0549}" presName="descendantText" presStyleLbl="alignAccFollowNode1" presStyleIdx="2" presStyleCnt="5" custScaleX="11058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CE7A88-C691-44C2-882E-E161D8EA3BF3}" type="pres">
      <dgm:prSet presAssocID="{A7A66829-82CB-4473-B5F9-E72525D2DC88}" presName="sp" presStyleCnt="0"/>
      <dgm:spPr/>
    </dgm:pt>
    <dgm:pt modelId="{7702E5FA-C172-4746-B287-AD3B834DE235}" type="pres">
      <dgm:prSet presAssocID="{3EB9C68E-0E28-4157-9F5E-B751FD5F40C8}" presName="linNode" presStyleCnt="0"/>
      <dgm:spPr/>
    </dgm:pt>
    <dgm:pt modelId="{C1E31B6C-1A43-4BE5-9EBA-88C20DECF831}" type="pres">
      <dgm:prSet presAssocID="{3EB9C68E-0E28-4157-9F5E-B751FD5F40C8}" presName="parentText" presStyleLbl="node1" presStyleIdx="3" presStyleCnt="5" custScaleX="62384" custScaleY="5595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25332F6-0C2C-4F71-BEFD-E3AEB6E4824C}" type="pres">
      <dgm:prSet presAssocID="{3EB9C68E-0E28-4157-9F5E-B751FD5F40C8}" presName="descendantText" presStyleLbl="alignAccFollowNode1" presStyleIdx="3" presStyleCnt="5" custScaleX="110579" custScaleY="6208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3BA1D3-A6E5-4704-9064-FC4A5940D910}" type="pres">
      <dgm:prSet presAssocID="{D3DA3963-5F03-4139-AF4E-0729E2E591AD}" presName="sp" presStyleCnt="0"/>
      <dgm:spPr/>
    </dgm:pt>
    <dgm:pt modelId="{B75F855E-9F8F-43C7-A78C-8D5BD097F2FE}" type="pres">
      <dgm:prSet presAssocID="{B12190AF-CDB6-43FB-94E4-9EB3E48F60AB}" presName="linNode" presStyleCnt="0"/>
      <dgm:spPr/>
    </dgm:pt>
    <dgm:pt modelId="{E4E42261-7EDF-4906-AA2D-065187CA92FA}" type="pres">
      <dgm:prSet presAssocID="{B12190AF-CDB6-43FB-94E4-9EB3E48F60AB}" presName="parentText" presStyleLbl="node1" presStyleIdx="4" presStyleCnt="5" custScaleX="62381" custScaleY="5554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95C480-61E4-4704-94FB-4B9B841AD4C7}" type="pres">
      <dgm:prSet presAssocID="{B12190AF-CDB6-43FB-94E4-9EB3E48F60AB}" presName="descendantText" presStyleLbl="alignAccFollowNode1" presStyleIdx="4" presStyleCnt="5" custScaleX="110580" custScaleY="746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D3B9EC8-65DF-4CBE-99AA-79D87F7AF340}" srcId="{3EB9C68E-0E28-4157-9F5E-B751FD5F40C8}" destId="{2F0DEAC4-ADF8-41E9-95EA-053931DEF3CC}" srcOrd="0" destOrd="0" parTransId="{3CC1B1CA-CC06-49F6-A05C-BADDEFF9C15A}" sibTransId="{F2733175-6731-4B64-8598-9833AF5FDF84}"/>
    <dgm:cxn modelId="{BC775EE8-ED4F-47E3-A109-CFE49E040E1B}" srcId="{46870CFB-851F-47D1-9D31-DEECB38F1BE9}" destId="{C8FC67D7-D6E8-4B57-BBAD-5A7B81A4D8BF}" srcOrd="2" destOrd="0" parTransId="{E7E1304E-0D61-4056-989F-B1268568DB3E}" sibTransId="{BF27A652-AE57-42C0-999B-4FDCEA351498}"/>
    <dgm:cxn modelId="{EA1326C8-511E-4E26-A691-A1CC679A4D7C}" srcId="{7BE4E757-8BFC-4EB1-8871-6C093A7FD8D9}" destId="{2E2DCAB8-3DD5-42D6-8A5E-BDB60F6ADCFB}" srcOrd="4" destOrd="0" parTransId="{6777610D-80FD-4E00-9D02-7404164272F0}" sibTransId="{E0F97C67-3F5C-4F2C-863E-BDA7D3630A0A}"/>
    <dgm:cxn modelId="{CCDB4C0F-966C-46EE-9189-F207FF40ED9D}" type="presOf" srcId="{7BE4E757-8BFC-4EB1-8871-6C093A7FD8D9}" destId="{48B05E0D-57C1-4B5C-8B65-2120A30D1CDC}" srcOrd="0" destOrd="0" presId="urn:microsoft.com/office/officeart/2005/8/layout/vList5"/>
    <dgm:cxn modelId="{92398D7B-CA77-41F8-9A11-2933E56449C0}" type="presOf" srcId="{46870CFB-851F-47D1-9D31-DEECB38F1BE9}" destId="{D74250B2-5575-4348-AA5B-158AFE36D63B}" srcOrd="0" destOrd="0" presId="urn:microsoft.com/office/officeart/2005/8/layout/vList5"/>
    <dgm:cxn modelId="{DEF84D35-5763-497B-A818-5D60D85910AC}" type="presOf" srcId="{A5239FD9-FE33-4502-982A-A7CFE45473FA}" destId="{B4639A01-C319-4181-BE7F-A8C020F19536}" srcOrd="0" destOrd="0" presId="urn:microsoft.com/office/officeart/2005/8/layout/vList5"/>
    <dgm:cxn modelId="{6AD5D746-24F6-43EF-88EC-A8F36FD65106}" srcId="{46870CFB-851F-47D1-9D31-DEECB38F1BE9}" destId="{11490CA7-6CE7-47E8-A77D-E5B35499783C}" srcOrd="1" destOrd="0" parTransId="{CC43996C-CADA-446E-8986-4C81D5B1A0B1}" sibTransId="{E4518F15-0B32-4B91-B030-CFAD2FBE3054}"/>
    <dgm:cxn modelId="{6803612A-7D86-41F7-8334-6DA89329704E}" srcId="{FF8ADBD6-D980-4C1C-875B-56F0A7CF0549}" destId="{5C410D9F-6BFD-4236-B744-171383DA7075}" srcOrd="1" destOrd="0" parTransId="{F66D92FE-7C22-4EF1-80A1-2D2600E3B8FC}" sibTransId="{6118F3AA-824A-45B9-BB9E-F5A9C781CBEB}"/>
    <dgm:cxn modelId="{ED5A0987-4E08-47B1-B72A-F8868BFCF118}" type="presOf" srcId="{1731CA34-848B-4F72-87C3-97F7C341F3B8}" destId="{F57CA815-4A57-4009-9341-96E488346A98}" srcOrd="0" destOrd="2" presId="urn:microsoft.com/office/officeart/2005/8/layout/vList5"/>
    <dgm:cxn modelId="{26E12CFC-202B-4D85-8364-DEBB60D6965F}" type="presOf" srcId="{B0B97A87-7665-4066-ADE2-D6E27D99B50F}" destId="{B4639A01-C319-4181-BE7F-A8C020F19536}" srcOrd="0" destOrd="2" presId="urn:microsoft.com/office/officeart/2005/8/layout/vList5"/>
    <dgm:cxn modelId="{CC5C6987-829B-4BEE-B3E3-901F2E1685BA}" srcId="{3EB9C68E-0E28-4157-9F5E-B751FD5F40C8}" destId="{876B3F46-1EF9-4A5C-A395-E559080A4D94}" srcOrd="1" destOrd="0" parTransId="{8CDB8541-76CE-4DAE-A503-9E0C0037DD5F}" sibTransId="{22A87183-58E5-46A0-A5DD-7D5AA00E7023}"/>
    <dgm:cxn modelId="{1DD495DA-309C-4AC1-B591-A38DFDE6AED8}" type="presOf" srcId="{5C410D9F-6BFD-4236-B744-171383DA7075}" destId="{F57CA815-4A57-4009-9341-96E488346A98}" srcOrd="0" destOrd="1" presId="urn:microsoft.com/office/officeart/2005/8/layout/vList5"/>
    <dgm:cxn modelId="{85F9E949-E522-4A05-8934-80CC0668200F}" type="presOf" srcId="{C9643A7D-6690-4740-84F2-243B34DA42B3}" destId="{EC95C480-61E4-4704-94FB-4B9B841AD4C7}" srcOrd="0" destOrd="1" presId="urn:microsoft.com/office/officeart/2005/8/layout/vList5"/>
    <dgm:cxn modelId="{AD531B58-B42C-4E65-8574-5A1584316488}" srcId="{7BE4E757-8BFC-4EB1-8871-6C093A7FD8D9}" destId="{A5239FD9-FE33-4502-982A-A7CFE45473FA}" srcOrd="0" destOrd="0" parTransId="{46EEB30C-7F06-4404-8D73-5B36F18384F5}" sibTransId="{73F7EA36-9C7D-4492-BEE8-E2FBB08E2CF1}"/>
    <dgm:cxn modelId="{BAD4F5CC-A786-4890-84BF-87E90476CC4B}" type="presOf" srcId="{11490CA7-6CE7-47E8-A77D-E5B35499783C}" destId="{DA58DAF6-741E-4D0E-A947-44351ABDA77D}" srcOrd="0" destOrd="1" presId="urn:microsoft.com/office/officeart/2005/8/layout/vList5"/>
    <dgm:cxn modelId="{94291A49-D032-494A-B211-A62BC44F2B72}" type="presOf" srcId="{1D8AF008-DFA3-4CE0-8B01-4308AE22EEC5}" destId="{EC95C480-61E4-4704-94FB-4B9B841AD4C7}" srcOrd="0" destOrd="0" presId="urn:microsoft.com/office/officeart/2005/8/layout/vList5"/>
    <dgm:cxn modelId="{EE7AC12F-A9BA-4535-8CE9-1EEEAF8DF16F}" srcId="{46870CFB-851F-47D1-9D31-DEECB38F1BE9}" destId="{82CD2CDD-66D1-4C91-BD37-176CD1263D4D}" srcOrd="4" destOrd="0" parTransId="{10E4DCE9-D5CF-467F-BFB5-C440BF5EA1DC}" sibTransId="{B856C050-9E72-42F9-B4A7-9B0E935C3E41}"/>
    <dgm:cxn modelId="{A7FBE546-0B5E-4394-84F5-14FD112D4A59}" srcId="{59B553CD-267D-4D3B-BCFB-575C8D66BCFD}" destId="{46870CFB-851F-47D1-9D31-DEECB38F1BE9}" srcOrd="1" destOrd="0" parTransId="{0952B08F-54AE-454C-AF96-704193749D61}" sibTransId="{6B354207-7888-43C4-B01B-EBD1A475E07D}"/>
    <dgm:cxn modelId="{8E6CB34F-E9E4-49E9-8D64-41639FF118CE}" srcId="{46870CFB-851F-47D1-9D31-DEECB38F1BE9}" destId="{93FDE55B-172F-4CE0-B424-ADD6C145D57D}" srcOrd="0" destOrd="0" parTransId="{146E0EFA-73B3-4BE8-B0CE-A6CFA06575F8}" sibTransId="{8E68DC17-F2FE-4E6F-8DFC-1CBC6147D16E}"/>
    <dgm:cxn modelId="{60D7713F-E478-4244-A88B-D394E3B9B0A3}" type="presOf" srcId="{3EB9C68E-0E28-4157-9F5E-B751FD5F40C8}" destId="{C1E31B6C-1A43-4BE5-9EBA-88C20DECF831}" srcOrd="0" destOrd="0" presId="urn:microsoft.com/office/officeart/2005/8/layout/vList5"/>
    <dgm:cxn modelId="{94D899E0-EE2C-4729-99EE-D6A4F9315664}" srcId="{59B553CD-267D-4D3B-BCFB-575C8D66BCFD}" destId="{7BE4E757-8BFC-4EB1-8871-6C093A7FD8D9}" srcOrd="0" destOrd="0" parTransId="{00D1F643-A2D4-41E9-B37D-1CBC84E72100}" sibTransId="{ADFCC38F-3BAD-4D19-A3BE-8241BF3A17E1}"/>
    <dgm:cxn modelId="{00AE87E5-30AE-4160-9054-A4B0D3CC78F4}" srcId="{B12190AF-CDB6-43FB-94E4-9EB3E48F60AB}" destId="{1D8AF008-DFA3-4CE0-8B01-4308AE22EEC5}" srcOrd="0" destOrd="0" parTransId="{3282356F-896B-4AA1-ADDA-38B11A5A5790}" sibTransId="{D0148C77-7FD1-4A46-BC29-98F8F3D62165}"/>
    <dgm:cxn modelId="{E35D1B15-485A-4865-8F58-F8027D509880}" type="presOf" srcId="{C8FC67D7-D6E8-4B57-BBAD-5A7B81A4D8BF}" destId="{DA58DAF6-741E-4D0E-A947-44351ABDA77D}" srcOrd="0" destOrd="2" presId="urn:microsoft.com/office/officeart/2005/8/layout/vList5"/>
    <dgm:cxn modelId="{4E0362F2-C66B-4546-AFF2-1A84435EEE5C}" type="presOf" srcId="{93FDE55B-172F-4CE0-B424-ADD6C145D57D}" destId="{DA58DAF6-741E-4D0E-A947-44351ABDA77D}" srcOrd="0" destOrd="0" presId="urn:microsoft.com/office/officeart/2005/8/layout/vList5"/>
    <dgm:cxn modelId="{31FB79F7-4D96-4B7F-AFD2-DC3BA8EC087E}" type="presOf" srcId="{2F0DEAC4-ADF8-41E9-95EA-053931DEF3CC}" destId="{C25332F6-0C2C-4F71-BEFD-E3AEB6E4824C}" srcOrd="0" destOrd="0" presId="urn:microsoft.com/office/officeart/2005/8/layout/vList5"/>
    <dgm:cxn modelId="{86B68936-6B77-4760-84B3-AA9376CD3A13}" srcId="{7BE4E757-8BFC-4EB1-8871-6C093A7FD8D9}" destId="{A84D1727-637A-4256-889D-0ACB2BD66216}" srcOrd="6" destOrd="0" parTransId="{697D8A12-9605-4AA7-AAF2-1A786D9D805C}" sibTransId="{62192AE3-EB57-48D6-9445-6B507B23CC56}"/>
    <dgm:cxn modelId="{DA46D01A-FF4D-4E07-BD13-5036F768D279}" srcId="{7BE4E757-8BFC-4EB1-8871-6C093A7FD8D9}" destId="{0D760330-1A01-405F-87E7-4B75F99D8727}" srcOrd="5" destOrd="0" parTransId="{86554A73-104B-4468-8346-D87DADC2CAA4}" sibTransId="{F3C156B5-0F4B-4971-862A-A06CF18E00EA}"/>
    <dgm:cxn modelId="{DB081BBC-A64E-4221-8412-45B9A365E1CF}" type="presOf" srcId="{0D760330-1A01-405F-87E7-4B75F99D8727}" destId="{B4639A01-C319-4181-BE7F-A8C020F19536}" srcOrd="0" destOrd="5" presId="urn:microsoft.com/office/officeart/2005/8/layout/vList5"/>
    <dgm:cxn modelId="{D4DECE0F-90F2-4B56-9017-EA2A61949464}" srcId="{7BE4E757-8BFC-4EB1-8871-6C093A7FD8D9}" destId="{22ED90AB-A36C-43AD-B657-0ED1E62A9ACA}" srcOrd="3" destOrd="0" parTransId="{411575C5-613C-4AE2-A40F-E74A1D7A81E7}" sibTransId="{AB2805EC-1129-46FA-AB3E-0FDF36687A25}"/>
    <dgm:cxn modelId="{C0724B85-C3D4-4599-AE7E-FE860623482A}" type="presOf" srcId="{F49C3F32-4B36-4CE2-B50D-538BFCD8C224}" destId="{DA58DAF6-741E-4D0E-A947-44351ABDA77D}" srcOrd="0" destOrd="3" presId="urn:microsoft.com/office/officeart/2005/8/layout/vList5"/>
    <dgm:cxn modelId="{B34D7207-5F4E-4FFF-8886-E02C34F5069F}" srcId="{B12190AF-CDB6-43FB-94E4-9EB3E48F60AB}" destId="{C9643A7D-6690-4740-84F2-243B34DA42B3}" srcOrd="1" destOrd="0" parTransId="{88BE6EA8-3CFE-42B2-BD21-19F88A7BF0C2}" sibTransId="{2AEC12A0-8076-4C4A-A76E-A95C94D405E3}"/>
    <dgm:cxn modelId="{E67C5A5A-6B67-4AD5-9638-A6BBEEC4ACD9}" type="presOf" srcId="{2E2DCAB8-3DD5-42D6-8A5E-BDB60F6ADCFB}" destId="{B4639A01-C319-4181-BE7F-A8C020F19536}" srcOrd="0" destOrd="4" presId="urn:microsoft.com/office/officeart/2005/8/layout/vList5"/>
    <dgm:cxn modelId="{32A8BDBD-3B9D-48D6-8D38-895C0D7403C8}" srcId="{59B553CD-267D-4D3B-BCFB-575C8D66BCFD}" destId="{3EB9C68E-0E28-4157-9F5E-B751FD5F40C8}" srcOrd="3" destOrd="0" parTransId="{BE5BB9EE-96DC-4270-AFD6-369377E6D2D6}" sibTransId="{D3DA3963-5F03-4139-AF4E-0729E2E591AD}"/>
    <dgm:cxn modelId="{A71C5CFE-FAB6-44AE-910B-63A53A8D5DEE}" srcId="{7BE4E757-8BFC-4EB1-8871-6C093A7FD8D9}" destId="{FF093822-3F94-4A95-A73F-068F9D2643B0}" srcOrd="1" destOrd="0" parTransId="{C86EFF44-66F0-4AE9-A9CE-1185884EB7B9}" sibTransId="{FEB6F4D4-1CFF-4F36-83EC-31D6F61AA776}"/>
    <dgm:cxn modelId="{43FFEB40-0C4E-42C0-BF73-3E1B7C0F1CD3}" type="presOf" srcId="{876B3F46-1EF9-4A5C-A395-E559080A4D94}" destId="{C25332F6-0C2C-4F71-BEFD-E3AEB6E4824C}" srcOrd="0" destOrd="1" presId="urn:microsoft.com/office/officeart/2005/8/layout/vList5"/>
    <dgm:cxn modelId="{321B81AD-03F5-4693-9F3D-3BD124C16DBC}" type="presOf" srcId="{22ED90AB-A36C-43AD-B657-0ED1E62A9ACA}" destId="{B4639A01-C319-4181-BE7F-A8C020F19536}" srcOrd="0" destOrd="3" presId="urn:microsoft.com/office/officeart/2005/8/layout/vList5"/>
    <dgm:cxn modelId="{71FCC76E-2A19-4FE9-B7F3-DA43F41784EF}" type="presOf" srcId="{59B553CD-267D-4D3B-BCFB-575C8D66BCFD}" destId="{4D25D91D-ED16-4FA7-ADA8-464FD5B44ABF}" srcOrd="0" destOrd="0" presId="urn:microsoft.com/office/officeart/2005/8/layout/vList5"/>
    <dgm:cxn modelId="{5236638B-7055-4E1C-B1A4-4047FCF76308}" srcId="{FF8ADBD6-D980-4C1C-875B-56F0A7CF0549}" destId="{1731CA34-848B-4F72-87C3-97F7C341F3B8}" srcOrd="2" destOrd="0" parTransId="{09345C2A-627C-4B8A-8D1D-632D1796CD18}" sibTransId="{925FBE8C-644B-4C3C-8AC9-7A820C28BB73}"/>
    <dgm:cxn modelId="{0BD37081-14AE-47FE-936F-EFCC6F0C354F}" srcId="{FF8ADBD6-D980-4C1C-875B-56F0A7CF0549}" destId="{E67A46B1-BB09-4D3E-8FFD-37BEA838B571}" srcOrd="0" destOrd="0" parTransId="{43562077-835F-47DF-992C-8970E50B27D0}" sibTransId="{85485520-8BCB-48E7-95B4-9C4ED34862B9}"/>
    <dgm:cxn modelId="{3F9EAE0A-55C8-44D6-BEBF-70386F4DCED1}" srcId="{7BE4E757-8BFC-4EB1-8871-6C093A7FD8D9}" destId="{B0B97A87-7665-4066-ADE2-D6E27D99B50F}" srcOrd="2" destOrd="0" parTransId="{A823E8CE-FC1D-49D3-B808-8419849BA51C}" sibTransId="{E7DA4B61-ABB3-4FE8-A43E-49D4345B47C1}"/>
    <dgm:cxn modelId="{168A3EFF-CC44-4052-A33E-3CF28D488349}" srcId="{59B553CD-267D-4D3B-BCFB-575C8D66BCFD}" destId="{FF8ADBD6-D980-4C1C-875B-56F0A7CF0549}" srcOrd="2" destOrd="0" parTransId="{C5FACEA8-557A-4E5A-A7AA-75D9BA93E295}" sibTransId="{A7A66829-82CB-4473-B5F9-E72525D2DC88}"/>
    <dgm:cxn modelId="{1434EE7B-9275-4FEA-A224-88763152FC96}" srcId="{46870CFB-851F-47D1-9D31-DEECB38F1BE9}" destId="{F49C3F32-4B36-4CE2-B50D-538BFCD8C224}" srcOrd="3" destOrd="0" parTransId="{9FC77740-3CC3-4A8B-B54B-3C37FF253BBC}" sibTransId="{A7C637D5-844F-4A8B-BF98-1F183B47ADC1}"/>
    <dgm:cxn modelId="{4F07355A-EA72-4AA8-A087-4926F2FEACF6}" type="presOf" srcId="{A84D1727-637A-4256-889D-0ACB2BD66216}" destId="{B4639A01-C319-4181-BE7F-A8C020F19536}" srcOrd="0" destOrd="6" presId="urn:microsoft.com/office/officeart/2005/8/layout/vList5"/>
    <dgm:cxn modelId="{C7E277E1-8CC1-49EB-B507-0A1F276D92C2}" type="presOf" srcId="{FF093822-3F94-4A95-A73F-068F9D2643B0}" destId="{B4639A01-C319-4181-BE7F-A8C020F19536}" srcOrd="0" destOrd="1" presId="urn:microsoft.com/office/officeart/2005/8/layout/vList5"/>
    <dgm:cxn modelId="{2877AC46-31E9-47AB-A774-0E590371D88F}" type="presOf" srcId="{B12190AF-CDB6-43FB-94E4-9EB3E48F60AB}" destId="{E4E42261-7EDF-4906-AA2D-065187CA92FA}" srcOrd="0" destOrd="0" presId="urn:microsoft.com/office/officeart/2005/8/layout/vList5"/>
    <dgm:cxn modelId="{74D11AAE-FB95-442B-8A8E-9D35242222C9}" type="presOf" srcId="{82CD2CDD-66D1-4C91-BD37-176CD1263D4D}" destId="{DA58DAF6-741E-4D0E-A947-44351ABDA77D}" srcOrd="0" destOrd="4" presId="urn:microsoft.com/office/officeart/2005/8/layout/vList5"/>
    <dgm:cxn modelId="{4DF134E0-F346-44A8-AF2D-89B103326571}" srcId="{59B553CD-267D-4D3B-BCFB-575C8D66BCFD}" destId="{B12190AF-CDB6-43FB-94E4-9EB3E48F60AB}" srcOrd="4" destOrd="0" parTransId="{C177F730-E892-4EF7-9DC3-E4BB9F0F0233}" sibTransId="{4C1C45C9-9083-40EA-B74C-0425281CDEDA}"/>
    <dgm:cxn modelId="{82B2564A-1C01-4466-A240-75D1168F6FA8}" type="presOf" srcId="{FF8ADBD6-D980-4C1C-875B-56F0A7CF0549}" destId="{9C938F3C-261A-4B37-892D-195806ABCBB9}" srcOrd="0" destOrd="0" presId="urn:microsoft.com/office/officeart/2005/8/layout/vList5"/>
    <dgm:cxn modelId="{61C9918F-14E7-4BA9-8B61-959FDA7D49D9}" type="presOf" srcId="{E67A46B1-BB09-4D3E-8FFD-37BEA838B571}" destId="{F57CA815-4A57-4009-9341-96E488346A98}" srcOrd="0" destOrd="0" presId="urn:microsoft.com/office/officeart/2005/8/layout/vList5"/>
    <dgm:cxn modelId="{8B84051F-F307-46F9-A61E-1DBA406FD27D}" type="presParOf" srcId="{4D25D91D-ED16-4FA7-ADA8-464FD5B44ABF}" destId="{519DAE13-626F-4EEA-8DEA-BBCD8B20CEF5}" srcOrd="0" destOrd="0" presId="urn:microsoft.com/office/officeart/2005/8/layout/vList5"/>
    <dgm:cxn modelId="{306570CB-EEB7-4C35-B93B-7EBEC826E59E}" type="presParOf" srcId="{519DAE13-626F-4EEA-8DEA-BBCD8B20CEF5}" destId="{48B05E0D-57C1-4B5C-8B65-2120A30D1CDC}" srcOrd="0" destOrd="0" presId="urn:microsoft.com/office/officeart/2005/8/layout/vList5"/>
    <dgm:cxn modelId="{5DB28E49-5524-4B04-90A2-8EAA6A5DE949}" type="presParOf" srcId="{519DAE13-626F-4EEA-8DEA-BBCD8B20CEF5}" destId="{B4639A01-C319-4181-BE7F-A8C020F19536}" srcOrd="1" destOrd="0" presId="urn:microsoft.com/office/officeart/2005/8/layout/vList5"/>
    <dgm:cxn modelId="{90C8482A-18B2-4C13-86CB-CCAF20414278}" type="presParOf" srcId="{4D25D91D-ED16-4FA7-ADA8-464FD5B44ABF}" destId="{4943B016-9D21-4865-A470-02514494CAB7}" srcOrd="1" destOrd="0" presId="urn:microsoft.com/office/officeart/2005/8/layout/vList5"/>
    <dgm:cxn modelId="{478FE1B7-AEAE-47C2-9040-E26127EC12ED}" type="presParOf" srcId="{4D25D91D-ED16-4FA7-ADA8-464FD5B44ABF}" destId="{F056DDAF-09B1-43C6-B30A-2BC4054CB854}" srcOrd="2" destOrd="0" presId="urn:microsoft.com/office/officeart/2005/8/layout/vList5"/>
    <dgm:cxn modelId="{0D79434D-2859-46FB-BFD1-7A759F8DD650}" type="presParOf" srcId="{F056DDAF-09B1-43C6-B30A-2BC4054CB854}" destId="{D74250B2-5575-4348-AA5B-158AFE36D63B}" srcOrd="0" destOrd="0" presId="urn:microsoft.com/office/officeart/2005/8/layout/vList5"/>
    <dgm:cxn modelId="{3DE48BB3-4C53-4F88-B7ED-42512883B060}" type="presParOf" srcId="{F056DDAF-09B1-43C6-B30A-2BC4054CB854}" destId="{DA58DAF6-741E-4D0E-A947-44351ABDA77D}" srcOrd="1" destOrd="0" presId="urn:microsoft.com/office/officeart/2005/8/layout/vList5"/>
    <dgm:cxn modelId="{F329A625-7667-478E-8C5F-58DEA8980EA9}" type="presParOf" srcId="{4D25D91D-ED16-4FA7-ADA8-464FD5B44ABF}" destId="{F178403A-0E8B-4735-878C-3227670C1ACB}" srcOrd="3" destOrd="0" presId="urn:microsoft.com/office/officeart/2005/8/layout/vList5"/>
    <dgm:cxn modelId="{C1D684B5-AD05-4D2F-9497-ADA5E8BAADFB}" type="presParOf" srcId="{4D25D91D-ED16-4FA7-ADA8-464FD5B44ABF}" destId="{B25CD1E5-FFD0-4C27-B6C3-FFA6D5BA8209}" srcOrd="4" destOrd="0" presId="urn:microsoft.com/office/officeart/2005/8/layout/vList5"/>
    <dgm:cxn modelId="{5DD42CC7-4900-419E-942D-FA6538E8A456}" type="presParOf" srcId="{B25CD1E5-FFD0-4C27-B6C3-FFA6D5BA8209}" destId="{9C938F3C-261A-4B37-892D-195806ABCBB9}" srcOrd="0" destOrd="0" presId="urn:microsoft.com/office/officeart/2005/8/layout/vList5"/>
    <dgm:cxn modelId="{EA1A632F-57E6-4429-B4DC-F94D86074C44}" type="presParOf" srcId="{B25CD1E5-FFD0-4C27-B6C3-FFA6D5BA8209}" destId="{F57CA815-4A57-4009-9341-96E488346A98}" srcOrd="1" destOrd="0" presId="urn:microsoft.com/office/officeart/2005/8/layout/vList5"/>
    <dgm:cxn modelId="{304B6B4B-6867-4E60-A406-664CDFA0817D}" type="presParOf" srcId="{4D25D91D-ED16-4FA7-ADA8-464FD5B44ABF}" destId="{B3CE7A88-C691-44C2-882E-E161D8EA3BF3}" srcOrd="5" destOrd="0" presId="urn:microsoft.com/office/officeart/2005/8/layout/vList5"/>
    <dgm:cxn modelId="{EF627065-DE12-40C7-922A-5472AB20E4F8}" type="presParOf" srcId="{4D25D91D-ED16-4FA7-ADA8-464FD5B44ABF}" destId="{7702E5FA-C172-4746-B287-AD3B834DE235}" srcOrd="6" destOrd="0" presId="urn:microsoft.com/office/officeart/2005/8/layout/vList5"/>
    <dgm:cxn modelId="{AB08D872-936C-4F4A-9EF5-25318D4F5713}" type="presParOf" srcId="{7702E5FA-C172-4746-B287-AD3B834DE235}" destId="{C1E31B6C-1A43-4BE5-9EBA-88C20DECF831}" srcOrd="0" destOrd="0" presId="urn:microsoft.com/office/officeart/2005/8/layout/vList5"/>
    <dgm:cxn modelId="{4140ABBE-CEAD-429E-88ED-F170CE8789CD}" type="presParOf" srcId="{7702E5FA-C172-4746-B287-AD3B834DE235}" destId="{C25332F6-0C2C-4F71-BEFD-E3AEB6E4824C}" srcOrd="1" destOrd="0" presId="urn:microsoft.com/office/officeart/2005/8/layout/vList5"/>
    <dgm:cxn modelId="{E984488C-2F42-4653-9365-54600F420AF1}" type="presParOf" srcId="{4D25D91D-ED16-4FA7-ADA8-464FD5B44ABF}" destId="{413BA1D3-A6E5-4704-9064-FC4A5940D910}" srcOrd="7" destOrd="0" presId="urn:microsoft.com/office/officeart/2005/8/layout/vList5"/>
    <dgm:cxn modelId="{FEF19FBC-7A14-41CC-BEE6-67243A4A9069}" type="presParOf" srcId="{4D25D91D-ED16-4FA7-ADA8-464FD5B44ABF}" destId="{B75F855E-9F8F-43C7-A78C-8D5BD097F2FE}" srcOrd="8" destOrd="0" presId="urn:microsoft.com/office/officeart/2005/8/layout/vList5"/>
    <dgm:cxn modelId="{716A1FD9-45DA-4492-BE07-3962BB13321F}" type="presParOf" srcId="{B75F855E-9F8F-43C7-A78C-8D5BD097F2FE}" destId="{E4E42261-7EDF-4906-AA2D-065187CA92FA}" srcOrd="0" destOrd="0" presId="urn:microsoft.com/office/officeart/2005/8/layout/vList5"/>
    <dgm:cxn modelId="{3BE453D0-A407-440B-B842-BEEF0D87B101}" type="presParOf" srcId="{B75F855E-9F8F-43C7-A78C-8D5BD097F2FE}" destId="{EC95C480-61E4-4704-94FB-4B9B841AD4C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1132349-9CA3-4825-8E15-A068342655A5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D8A11975-30E3-4DC5-B81F-BE25962ACACB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uk-UA" sz="1600" b="1" dirty="0" smtClean="0"/>
            <a:t>7 МЛН. СЕЛЯН ВЛАСНИКІВ ЗЕМЕЛЬНИХ ДІЛЯНОК</a:t>
          </a:r>
          <a:endParaRPr lang="uk-UA" sz="1600" b="1" dirty="0"/>
        </a:p>
      </dgm:t>
    </dgm:pt>
    <dgm:pt modelId="{5D69345A-4D24-4FA7-8070-2D3E512C65EB}" type="parTrans" cxnId="{FA8499F1-0474-468B-801E-581919B19FF0}">
      <dgm:prSet/>
      <dgm:spPr/>
      <dgm:t>
        <a:bodyPr/>
        <a:lstStyle/>
        <a:p>
          <a:endParaRPr lang="uk-UA"/>
        </a:p>
      </dgm:t>
    </dgm:pt>
    <dgm:pt modelId="{181B8FD7-4A2B-43A7-9935-6F6DFD31E6E3}" type="sibTrans" cxnId="{FA8499F1-0474-468B-801E-581919B19FF0}">
      <dgm:prSet/>
      <dgm:spPr/>
      <dgm:t>
        <a:bodyPr/>
        <a:lstStyle/>
        <a:p>
          <a:endParaRPr lang="uk-UA"/>
        </a:p>
      </dgm:t>
    </dgm:pt>
    <dgm:pt modelId="{1D032BA3-2BEA-49CA-A53A-938BA6A60C69}">
      <dgm:prSet phldrT="[Текст]"/>
      <dgm:spPr>
        <a:solidFill>
          <a:srgbClr val="FF0000"/>
        </a:solidFill>
      </dgm:spPr>
      <dgm:t>
        <a:bodyPr/>
        <a:lstStyle/>
        <a:p>
          <a:r>
            <a:rPr lang="uk-UA" b="1" dirty="0" smtClean="0"/>
            <a:t>АГРОБІЗНЕС</a:t>
          </a:r>
          <a:endParaRPr lang="uk-UA" b="1" dirty="0"/>
        </a:p>
      </dgm:t>
    </dgm:pt>
    <dgm:pt modelId="{DD3DB945-2802-4742-A159-FEBCFE0E40A0}" type="parTrans" cxnId="{F45392EF-DB7E-4CB6-8808-49465760606B}">
      <dgm:prSet/>
      <dgm:spPr/>
      <dgm:t>
        <a:bodyPr/>
        <a:lstStyle/>
        <a:p>
          <a:endParaRPr lang="uk-UA"/>
        </a:p>
      </dgm:t>
    </dgm:pt>
    <dgm:pt modelId="{BD971E1F-3EF5-410B-A0C5-42A15C39A0B7}" type="sibTrans" cxnId="{F45392EF-DB7E-4CB6-8808-49465760606B}">
      <dgm:prSet/>
      <dgm:spPr/>
      <dgm:t>
        <a:bodyPr/>
        <a:lstStyle/>
        <a:p>
          <a:endParaRPr lang="uk-UA"/>
        </a:p>
      </dgm:t>
    </dgm:pt>
    <dgm:pt modelId="{E217C23A-5305-447E-9431-048DD21D4AA7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uk-UA" sz="1100" b="1" dirty="0" smtClean="0"/>
            <a:t>ПОЛІТИКИ</a:t>
          </a:r>
          <a:endParaRPr lang="uk-UA" sz="1100" b="1" dirty="0"/>
        </a:p>
      </dgm:t>
    </dgm:pt>
    <dgm:pt modelId="{8BEF2D1E-0194-452D-B756-1648FE982649}" type="parTrans" cxnId="{062795BB-20C0-4DE3-8E0C-AA3317605B5E}">
      <dgm:prSet/>
      <dgm:spPr/>
      <dgm:t>
        <a:bodyPr/>
        <a:lstStyle/>
        <a:p>
          <a:endParaRPr lang="uk-UA"/>
        </a:p>
      </dgm:t>
    </dgm:pt>
    <dgm:pt modelId="{F3BECC1D-15C5-455C-BB0A-4699164590DE}" type="sibTrans" cxnId="{062795BB-20C0-4DE3-8E0C-AA3317605B5E}">
      <dgm:prSet/>
      <dgm:spPr/>
      <dgm:t>
        <a:bodyPr/>
        <a:lstStyle/>
        <a:p>
          <a:endParaRPr lang="uk-UA"/>
        </a:p>
      </dgm:t>
    </dgm:pt>
    <dgm:pt modelId="{4E4F6705-BF22-43A0-BE22-CC2D93ACE54E}" type="pres">
      <dgm:prSet presAssocID="{F1132349-9CA3-4825-8E15-A068342655A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DB83DEF-692B-4B79-9394-FF8A4E227667}" type="pres">
      <dgm:prSet presAssocID="{D8A11975-30E3-4DC5-B81F-BE25962ACACB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B101A1-B216-4303-A8B3-1C441D8B3E35}" type="pres">
      <dgm:prSet presAssocID="{D8A11975-30E3-4DC5-B81F-BE25962ACACB}" presName="gear1srcNode" presStyleLbl="node1" presStyleIdx="0" presStyleCnt="3"/>
      <dgm:spPr/>
      <dgm:t>
        <a:bodyPr/>
        <a:lstStyle/>
        <a:p>
          <a:endParaRPr lang="uk-UA"/>
        </a:p>
      </dgm:t>
    </dgm:pt>
    <dgm:pt modelId="{840CEE7D-D6E0-4FC0-8586-76F6521B3627}" type="pres">
      <dgm:prSet presAssocID="{D8A11975-30E3-4DC5-B81F-BE25962ACACB}" presName="gear1dstNode" presStyleLbl="node1" presStyleIdx="0" presStyleCnt="3"/>
      <dgm:spPr/>
      <dgm:t>
        <a:bodyPr/>
        <a:lstStyle/>
        <a:p>
          <a:endParaRPr lang="uk-UA"/>
        </a:p>
      </dgm:t>
    </dgm:pt>
    <dgm:pt modelId="{B509FACB-7370-4F84-B69E-013A2EFC1BD5}" type="pres">
      <dgm:prSet presAssocID="{1D032BA3-2BEA-49CA-A53A-938BA6A60C6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68CBD62-456F-426F-9403-1D694AFB9E00}" type="pres">
      <dgm:prSet presAssocID="{1D032BA3-2BEA-49CA-A53A-938BA6A60C69}" presName="gear2srcNode" presStyleLbl="node1" presStyleIdx="1" presStyleCnt="3"/>
      <dgm:spPr/>
      <dgm:t>
        <a:bodyPr/>
        <a:lstStyle/>
        <a:p>
          <a:endParaRPr lang="uk-UA"/>
        </a:p>
      </dgm:t>
    </dgm:pt>
    <dgm:pt modelId="{3B7FB446-C4DD-43B7-81E4-92375CC624AF}" type="pres">
      <dgm:prSet presAssocID="{1D032BA3-2BEA-49CA-A53A-938BA6A60C69}" presName="gear2dstNode" presStyleLbl="node1" presStyleIdx="1" presStyleCnt="3"/>
      <dgm:spPr/>
      <dgm:t>
        <a:bodyPr/>
        <a:lstStyle/>
        <a:p>
          <a:endParaRPr lang="uk-UA"/>
        </a:p>
      </dgm:t>
    </dgm:pt>
    <dgm:pt modelId="{3209C457-C664-4816-8269-0FC807E48904}" type="pres">
      <dgm:prSet presAssocID="{E217C23A-5305-447E-9431-048DD21D4AA7}" presName="gear3" presStyleLbl="node1" presStyleIdx="2" presStyleCnt="3"/>
      <dgm:spPr/>
      <dgm:t>
        <a:bodyPr/>
        <a:lstStyle/>
        <a:p>
          <a:endParaRPr lang="uk-UA"/>
        </a:p>
      </dgm:t>
    </dgm:pt>
    <dgm:pt modelId="{8438A418-7866-4010-81AB-E612FFD78986}" type="pres">
      <dgm:prSet presAssocID="{E217C23A-5305-447E-9431-048DD21D4AA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0C52556-0D8F-4F69-9DFE-D4C68395B171}" type="pres">
      <dgm:prSet presAssocID="{E217C23A-5305-447E-9431-048DD21D4AA7}" presName="gear3srcNode" presStyleLbl="node1" presStyleIdx="2" presStyleCnt="3"/>
      <dgm:spPr/>
      <dgm:t>
        <a:bodyPr/>
        <a:lstStyle/>
        <a:p>
          <a:endParaRPr lang="uk-UA"/>
        </a:p>
      </dgm:t>
    </dgm:pt>
    <dgm:pt modelId="{E734F305-E41E-4A93-A7A7-7A3FA2055A2A}" type="pres">
      <dgm:prSet presAssocID="{E217C23A-5305-447E-9431-048DD21D4AA7}" presName="gear3dstNode" presStyleLbl="node1" presStyleIdx="2" presStyleCnt="3"/>
      <dgm:spPr/>
      <dgm:t>
        <a:bodyPr/>
        <a:lstStyle/>
        <a:p>
          <a:endParaRPr lang="uk-UA"/>
        </a:p>
      </dgm:t>
    </dgm:pt>
    <dgm:pt modelId="{38EC0008-C33B-4783-A607-CCD25EB318E9}" type="pres">
      <dgm:prSet presAssocID="{181B8FD7-4A2B-43A7-9935-6F6DFD31E6E3}" presName="connector1" presStyleLbl="sibTrans2D1" presStyleIdx="0" presStyleCnt="3"/>
      <dgm:spPr/>
      <dgm:t>
        <a:bodyPr/>
        <a:lstStyle/>
        <a:p>
          <a:endParaRPr lang="uk-UA"/>
        </a:p>
      </dgm:t>
    </dgm:pt>
    <dgm:pt modelId="{3BB23B03-D0A2-4502-BAF8-29A7BBE83E02}" type="pres">
      <dgm:prSet presAssocID="{BD971E1F-3EF5-410B-A0C5-42A15C39A0B7}" presName="connector2" presStyleLbl="sibTrans2D1" presStyleIdx="1" presStyleCnt="3"/>
      <dgm:spPr/>
      <dgm:t>
        <a:bodyPr/>
        <a:lstStyle/>
        <a:p>
          <a:endParaRPr lang="uk-UA"/>
        </a:p>
      </dgm:t>
    </dgm:pt>
    <dgm:pt modelId="{7CADC5FB-358A-43DC-B0B9-EDE1CF449618}" type="pres">
      <dgm:prSet presAssocID="{F3BECC1D-15C5-455C-BB0A-4699164590DE}" presName="connector3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F45392EF-DB7E-4CB6-8808-49465760606B}" srcId="{F1132349-9CA3-4825-8E15-A068342655A5}" destId="{1D032BA3-2BEA-49CA-A53A-938BA6A60C69}" srcOrd="1" destOrd="0" parTransId="{DD3DB945-2802-4742-A159-FEBCFE0E40A0}" sibTransId="{BD971E1F-3EF5-410B-A0C5-42A15C39A0B7}"/>
    <dgm:cxn modelId="{9763552E-FCB5-49C9-A039-FC97EE16D5F8}" type="presOf" srcId="{E217C23A-5305-447E-9431-048DD21D4AA7}" destId="{8438A418-7866-4010-81AB-E612FFD78986}" srcOrd="1" destOrd="0" presId="urn:microsoft.com/office/officeart/2005/8/layout/gear1"/>
    <dgm:cxn modelId="{457EFB49-DF28-46B7-A6CF-4BB03529D237}" type="presOf" srcId="{1D032BA3-2BEA-49CA-A53A-938BA6A60C69}" destId="{3B7FB446-C4DD-43B7-81E4-92375CC624AF}" srcOrd="2" destOrd="0" presId="urn:microsoft.com/office/officeart/2005/8/layout/gear1"/>
    <dgm:cxn modelId="{5E560ADE-CA2B-41FD-AB1A-B94D09937DBB}" type="presOf" srcId="{D8A11975-30E3-4DC5-B81F-BE25962ACACB}" destId="{0DB83DEF-692B-4B79-9394-FF8A4E227667}" srcOrd="0" destOrd="0" presId="urn:microsoft.com/office/officeart/2005/8/layout/gear1"/>
    <dgm:cxn modelId="{D7EAD334-B190-4CF9-B60B-78B78E838D38}" type="presOf" srcId="{181B8FD7-4A2B-43A7-9935-6F6DFD31E6E3}" destId="{38EC0008-C33B-4783-A607-CCD25EB318E9}" srcOrd="0" destOrd="0" presId="urn:microsoft.com/office/officeart/2005/8/layout/gear1"/>
    <dgm:cxn modelId="{062795BB-20C0-4DE3-8E0C-AA3317605B5E}" srcId="{F1132349-9CA3-4825-8E15-A068342655A5}" destId="{E217C23A-5305-447E-9431-048DD21D4AA7}" srcOrd="2" destOrd="0" parTransId="{8BEF2D1E-0194-452D-B756-1648FE982649}" sibTransId="{F3BECC1D-15C5-455C-BB0A-4699164590DE}"/>
    <dgm:cxn modelId="{4A55AFBF-7329-42A5-98C8-1C8253049348}" type="presOf" srcId="{D8A11975-30E3-4DC5-B81F-BE25962ACACB}" destId="{840CEE7D-D6E0-4FC0-8586-76F6521B3627}" srcOrd="2" destOrd="0" presId="urn:microsoft.com/office/officeart/2005/8/layout/gear1"/>
    <dgm:cxn modelId="{C5C4F003-13EB-467D-930A-4299C9601F97}" type="presOf" srcId="{D8A11975-30E3-4DC5-B81F-BE25962ACACB}" destId="{3BB101A1-B216-4303-A8B3-1C441D8B3E35}" srcOrd="1" destOrd="0" presId="urn:microsoft.com/office/officeart/2005/8/layout/gear1"/>
    <dgm:cxn modelId="{211A09D3-F65A-486C-8604-947216FDABD0}" type="presOf" srcId="{E217C23A-5305-447E-9431-048DD21D4AA7}" destId="{3209C457-C664-4816-8269-0FC807E48904}" srcOrd="0" destOrd="0" presId="urn:microsoft.com/office/officeart/2005/8/layout/gear1"/>
    <dgm:cxn modelId="{92FE6BA8-AD0E-4278-B201-991D5CA12E70}" type="presOf" srcId="{E217C23A-5305-447E-9431-048DD21D4AA7}" destId="{00C52556-0D8F-4F69-9DFE-D4C68395B171}" srcOrd="2" destOrd="0" presId="urn:microsoft.com/office/officeart/2005/8/layout/gear1"/>
    <dgm:cxn modelId="{FECDD7FC-E196-40FD-A0AB-982B277EA760}" type="presOf" srcId="{BD971E1F-3EF5-410B-A0C5-42A15C39A0B7}" destId="{3BB23B03-D0A2-4502-BAF8-29A7BBE83E02}" srcOrd="0" destOrd="0" presId="urn:microsoft.com/office/officeart/2005/8/layout/gear1"/>
    <dgm:cxn modelId="{FA8499F1-0474-468B-801E-581919B19FF0}" srcId="{F1132349-9CA3-4825-8E15-A068342655A5}" destId="{D8A11975-30E3-4DC5-B81F-BE25962ACACB}" srcOrd="0" destOrd="0" parTransId="{5D69345A-4D24-4FA7-8070-2D3E512C65EB}" sibTransId="{181B8FD7-4A2B-43A7-9935-6F6DFD31E6E3}"/>
    <dgm:cxn modelId="{C55374D2-ABCE-4CE3-80AC-D4DF966120EF}" type="presOf" srcId="{1D032BA3-2BEA-49CA-A53A-938BA6A60C69}" destId="{268CBD62-456F-426F-9403-1D694AFB9E00}" srcOrd="1" destOrd="0" presId="urn:microsoft.com/office/officeart/2005/8/layout/gear1"/>
    <dgm:cxn modelId="{E9A6BE19-BAB4-40D9-A58F-1F36D5F37C13}" type="presOf" srcId="{F1132349-9CA3-4825-8E15-A068342655A5}" destId="{4E4F6705-BF22-43A0-BE22-CC2D93ACE54E}" srcOrd="0" destOrd="0" presId="urn:microsoft.com/office/officeart/2005/8/layout/gear1"/>
    <dgm:cxn modelId="{D20D4418-1165-4BDA-8C21-83565B673864}" type="presOf" srcId="{E217C23A-5305-447E-9431-048DD21D4AA7}" destId="{E734F305-E41E-4A93-A7A7-7A3FA2055A2A}" srcOrd="3" destOrd="0" presId="urn:microsoft.com/office/officeart/2005/8/layout/gear1"/>
    <dgm:cxn modelId="{5B78F579-2BD7-4FE2-B8C7-C8FEB94F6764}" type="presOf" srcId="{1D032BA3-2BEA-49CA-A53A-938BA6A60C69}" destId="{B509FACB-7370-4F84-B69E-013A2EFC1BD5}" srcOrd="0" destOrd="0" presId="urn:microsoft.com/office/officeart/2005/8/layout/gear1"/>
    <dgm:cxn modelId="{F8BA18E6-3ACC-46FE-8EF7-31D447FA25AA}" type="presOf" srcId="{F3BECC1D-15C5-455C-BB0A-4699164590DE}" destId="{7CADC5FB-358A-43DC-B0B9-EDE1CF449618}" srcOrd="0" destOrd="0" presId="urn:microsoft.com/office/officeart/2005/8/layout/gear1"/>
    <dgm:cxn modelId="{49D04EA7-342D-4859-BCB0-2F9D910EDC17}" type="presParOf" srcId="{4E4F6705-BF22-43A0-BE22-CC2D93ACE54E}" destId="{0DB83DEF-692B-4B79-9394-FF8A4E227667}" srcOrd="0" destOrd="0" presId="urn:microsoft.com/office/officeart/2005/8/layout/gear1"/>
    <dgm:cxn modelId="{F5CB41F6-5DD8-47BB-8449-47C36207B518}" type="presParOf" srcId="{4E4F6705-BF22-43A0-BE22-CC2D93ACE54E}" destId="{3BB101A1-B216-4303-A8B3-1C441D8B3E35}" srcOrd="1" destOrd="0" presId="urn:microsoft.com/office/officeart/2005/8/layout/gear1"/>
    <dgm:cxn modelId="{E4AA3F41-FB22-4023-B3A4-A9A37CCE7469}" type="presParOf" srcId="{4E4F6705-BF22-43A0-BE22-CC2D93ACE54E}" destId="{840CEE7D-D6E0-4FC0-8586-76F6521B3627}" srcOrd="2" destOrd="0" presId="urn:microsoft.com/office/officeart/2005/8/layout/gear1"/>
    <dgm:cxn modelId="{E3FE623A-A38D-49BC-B83D-476B9AD2C5B7}" type="presParOf" srcId="{4E4F6705-BF22-43A0-BE22-CC2D93ACE54E}" destId="{B509FACB-7370-4F84-B69E-013A2EFC1BD5}" srcOrd="3" destOrd="0" presId="urn:microsoft.com/office/officeart/2005/8/layout/gear1"/>
    <dgm:cxn modelId="{8D3F5ADF-FEE3-4E0F-A936-06348A9474FC}" type="presParOf" srcId="{4E4F6705-BF22-43A0-BE22-CC2D93ACE54E}" destId="{268CBD62-456F-426F-9403-1D694AFB9E00}" srcOrd="4" destOrd="0" presId="urn:microsoft.com/office/officeart/2005/8/layout/gear1"/>
    <dgm:cxn modelId="{DBB700BD-7447-40A2-BB5D-188B9F2332C0}" type="presParOf" srcId="{4E4F6705-BF22-43A0-BE22-CC2D93ACE54E}" destId="{3B7FB446-C4DD-43B7-81E4-92375CC624AF}" srcOrd="5" destOrd="0" presId="urn:microsoft.com/office/officeart/2005/8/layout/gear1"/>
    <dgm:cxn modelId="{724D0EE6-24C9-4E82-8CE0-B878C9EE8A0F}" type="presParOf" srcId="{4E4F6705-BF22-43A0-BE22-CC2D93ACE54E}" destId="{3209C457-C664-4816-8269-0FC807E48904}" srcOrd="6" destOrd="0" presId="urn:microsoft.com/office/officeart/2005/8/layout/gear1"/>
    <dgm:cxn modelId="{71BDBD23-A9D2-4E40-AEB1-8B17314D9F2B}" type="presParOf" srcId="{4E4F6705-BF22-43A0-BE22-CC2D93ACE54E}" destId="{8438A418-7866-4010-81AB-E612FFD78986}" srcOrd="7" destOrd="0" presId="urn:microsoft.com/office/officeart/2005/8/layout/gear1"/>
    <dgm:cxn modelId="{50E37FFA-3EF8-47B8-ACB1-90E505A5A386}" type="presParOf" srcId="{4E4F6705-BF22-43A0-BE22-CC2D93ACE54E}" destId="{00C52556-0D8F-4F69-9DFE-D4C68395B171}" srcOrd="8" destOrd="0" presId="urn:microsoft.com/office/officeart/2005/8/layout/gear1"/>
    <dgm:cxn modelId="{2D376338-CF7A-458B-BD4F-392E00705805}" type="presParOf" srcId="{4E4F6705-BF22-43A0-BE22-CC2D93ACE54E}" destId="{E734F305-E41E-4A93-A7A7-7A3FA2055A2A}" srcOrd="9" destOrd="0" presId="urn:microsoft.com/office/officeart/2005/8/layout/gear1"/>
    <dgm:cxn modelId="{B833C24F-9372-4959-BD0F-DD1EA55D1892}" type="presParOf" srcId="{4E4F6705-BF22-43A0-BE22-CC2D93ACE54E}" destId="{38EC0008-C33B-4783-A607-CCD25EB318E9}" srcOrd="10" destOrd="0" presId="urn:microsoft.com/office/officeart/2005/8/layout/gear1"/>
    <dgm:cxn modelId="{7BA9159B-DAD7-4DCC-80B8-44C802E17F1D}" type="presParOf" srcId="{4E4F6705-BF22-43A0-BE22-CC2D93ACE54E}" destId="{3BB23B03-D0A2-4502-BAF8-29A7BBE83E02}" srcOrd="11" destOrd="0" presId="urn:microsoft.com/office/officeart/2005/8/layout/gear1"/>
    <dgm:cxn modelId="{816DCC42-491A-421F-8E33-FD7A26AE1E99}" type="presParOf" srcId="{4E4F6705-BF22-43A0-BE22-CC2D93ACE54E}" destId="{7CADC5FB-358A-43DC-B0B9-EDE1CF44961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195F91-5EAE-42FF-935D-AB33ACA7433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28E1A39-47CD-4338-AB79-F4C5D7077EA0}">
      <dgm:prSet phldrT="[Текст]"/>
      <dgm:spPr>
        <a:solidFill>
          <a:srgbClr val="00B050"/>
        </a:solidFill>
      </dgm:spPr>
      <dgm:t>
        <a:bodyPr/>
        <a:lstStyle/>
        <a:p>
          <a:r>
            <a:rPr lang="uk-UA" dirty="0" smtClean="0"/>
            <a:t>ВЛАСНИКИ ЗЕМЕЛЬНИХ ДІЛЯНОК</a:t>
          </a:r>
          <a:endParaRPr lang="uk-UA" dirty="0"/>
        </a:p>
      </dgm:t>
    </dgm:pt>
    <dgm:pt modelId="{C8538DB3-3846-40B7-8F04-F5C7F8B5D120}" type="parTrans" cxnId="{39B76932-1CD0-4E33-83BA-5F3F9872B18C}">
      <dgm:prSet/>
      <dgm:spPr/>
      <dgm:t>
        <a:bodyPr/>
        <a:lstStyle/>
        <a:p>
          <a:endParaRPr lang="uk-UA"/>
        </a:p>
      </dgm:t>
    </dgm:pt>
    <dgm:pt modelId="{AE510EE5-B697-4FCA-B75A-81B970C49D5F}" type="sibTrans" cxnId="{39B76932-1CD0-4E33-83BA-5F3F9872B18C}">
      <dgm:prSet/>
      <dgm:spPr/>
      <dgm:t>
        <a:bodyPr/>
        <a:lstStyle/>
        <a:p>
          <a:endParaRPr lang="uk-UA"/>
        </a:p>
      </dgm:t>
    </dgm:pt>
    <dgm:pt modelId="{BCDA3509-CA95-4126-9792-7D2A54DAA88C}">
      <dgm:prSet phldrT="[Текст]"/>
      <dgm:spPr/>
      <dgm:t>
        <a:bodyPr/>
        <a:lstStyle/>
        <a:p>
          <a:r>
            <a:rPr lang="uk-UA" dirty="0" smtClean="0"/>
            <a:t>не працюють на землі</a:t>
          </a:r>
          <a:endParaRPr lang="uk-UA" dirty="0"/>
        </a:p>
      </dgm:t>
    </dgm:pt>
    <dgm:pt modelId="{0E05280D-2EED-4588-BE41-BBF2D490D540}" type="parTrans" cxnId="{189D59C0-60AA-4334-A285-FC087940E2AB}">
      <dgm:prSet/>
      <dgm:spPr/>
      <dgm:t>
        <a:bodyPr/>
        <a:lstStyle/>
        <a:p>
          <a:endParaRPr lang="uk-UA"/>
        </a:p>
      </dgm:t>
    </dgm:pt>
    <dgm:pt modelId="{39690B11-D0B1-4CE2-9DDF-034645122A01}" type="sibTrans" cxnId="{189D59C0-60AA-4334-A285-FC087940E2AB}">
      <dgm:prSet/>
      <dgm:spPr/>
      <dgm:t>
        <a:bodyPr/>
        <a:lstStyle/>
        <a:p>
          <a:endParaRPr lang="uk-UA"/>
        </a:p>
      </dgm:t>
    </dgm:pt>
    <dgm:pt modelId="{CB4E9613-1EB1-4C1A-B106-7433FB1D288E}">
      <dgm:prSet phldrT="[Текст]"/>
      <dgm:spPr/>
      <dgm:t>
        <a:bodyPr/>
        <a:lstStyle/>
        <a:p>
          <a:r>
            <a:rPr lang="uk-UA" dirty="0" smtClean="0"/>
            <a:t>максимізація доходів від здавання землі в найм або продажу</a:t>
          </a:r>
          <a:endParaRPr lang="uk-UA" dirty="0"/>
        </a:p>
      </dgm:t>
    </dgm:pt>
    <dgm:pt modelId="{64F822AB-7C62-40B2-9D08-B4E2E623C243}" type="parTrans" cxnId="{DB097807-B37E-4E51-A08B-29C2B868754D}">
      <dgm:prSet/>
      <dgm:spPr/>
      <dgm:t>
        <a:bodyPr/>
        <a:lstStyle/>
        <a:p>
          <a:endParaRPr lang="uk-UA"/>
        </a:p>
      </dgm:t>
    </dgm:pt>
    <dgm:pt modelId="{F3F04AEA-1D64-4C6C-BB77-FB8D1D7552E5}" type="sibTrans" cxnId="{DB097807-B37E-4E51-A08B-29C2B868754D}">
      <dgm:prSet/>
      <dgm:spPr/>
      <dgm:t>
        <a:bodyPr/>
        <a:lstStyle/>
        <a:p>
          <a:endParaRPr lang="uk-UA"/>
        </a:p>
      </dgm:t>
    </dgm:pt>
    <dgm:pt modelId="{AA896E6B-99BC-43FB-B503-8D2A625A6996}">
      <dgm:prSet phldrT="[Текст]"/>
      <dgm:spPr>
        <a:solidFill>
          <a:srgbClr val="FF0000"/>
        </a:solidFill>
      </dgm:spPr>
      <dgm:t>
        <a:bodyPr/>
        <a:lstStyle/>
        <a:p>
          <a:r>
            <a:rPr lang="uk-UA" dirty="0" smtClean="0"/>
            <a:t>АГРОБІЗНЕС</a:t>
          </a:r>
          <a:endParaRPr lang="uk-UA" dirty="0"/>
        </a:p>
      </dgm:t>
    </dgm:pt>
    <dgm:pt modelId="{F7168B97-8E39-43A3-B496-11AE67CAB3E9}" type="parTrans" cxnId="{94899C59-A077-4434-9089-1F396474BC1B}">
      <dgm:prSet/>
      <dgm:spPr/>
      <dgm:t>
        <a:bodyPr/>
        <a:lstStyle/>
        <a:p>
          <a:endParaRPr lang="uk-UA"/>
        </a:p>
      </dgm:t>
    </dgm:pt>
    <dgm:pt modelId="{9C6C288A-C0E7-42BA-AE45-F9103737775E}" type="sibTrans" cxnId="{94899C59-A077-4434-9089-1F396474BC1B}">
      <dgm:prSet/>
      <dgm:spPr/>
      <dgm:t>
        <a:bodyPr/>
        <a:lstStyle/>
        <a:p>
          <a:endParaRPr lang="uk-UA"/>
        </a:p>
      </dgm:t>
    </dgm:pt>
    <dgm:pt modelId="{6907B01E-D784-4E07-8249-4BE0CFCE2CDF}">
      <dgm:prSet phldrT="[Текст]"/>
      <dgm:spPr/>
      <dgm:t>
        <a:bodyPr/>
        <a:lstStyle/>
        <a:p>
          <a:r>
            <a:rPr lang="uk-UA" dirty="0" smtClean="0"/>
            <a:t>максимізація прибутків та мінімізація витрат будь-якою ціною</a:t>
          </a:r>
          <a:endParaRPr lang="uk-UA" dirty="0"/>
        </a:p>
      </dgm:t>
    </dgm:pt>
    <dgm:pt modelId="{9AFE6F7E-306B-4394-BC8D-1A957DB56907}" type="parTrans" cxnId="{990017BA-DE92-45C9-BE0E-E518A8EA0CC4}">
      <dgm:prSet/>
      <dgm:spPr/>
      <dgm:t>
        <a:bodyPr/>
        <a:lstStyle/>
        <a:p>
          <a:endParaRPr lang="uk-UA"/>
        </a:p>
      </dgm:t>
    </dgm:pt>
    <dgm:pt modelId="{CA15E2B9-FDA8-45E2-A4D4-9253AC7BA148}" type="sibTrans" cxnId="{990017BA-DE92-45C9-BE0E-E518A8EA0CC4}">
      <dgm:prSet/>
      <dgm:spPr/>
      <dgm:t>
        <a:bodyPr/>
        <a:lstStyle/>
        <a:p>
          <a:endParaRPr lang="uk-UA"/>
        </a:p>
      </dgm:t>
    </dgm:pt>
    <dgm:pt modelId="{FCF6B9FB-F45E-4567-B7C5-345CD9684EAC}">
      <dgm:prSet phldrT="[Текст]"/>
      <dgm:spPr/>
      <dgm:t>
        <a:bodyPr/>
        <a:lstStyle/>
        <a:p>
          <a:r>
            <a:rPr lang="uk-UA" dirty="0" smtClean="0"/>
            <a:t>дешевий доступ до земельних ресурсів на умовах оренди</a:t>
          </a:r>
          <a:endParaRPr lang="uk-UA" dirty="0"/>
        </a:p>
      </dgm:t>
    </dgm:pt>
    <dgm:pt modelId="{7F47ED3C-C2F5-402D-918F-71289F8733CE}" type="parTrans" cxnId="{9AA134F6-A12A-4EBC-869B-C947CFE0D998}">
      <dgm:prSet/>
      <dgm:spPr/>
      <dgm:t>
        <a:bodyPr/>
        <a:lstStyle/>
        <a:p>
          <a:endParaRPr lang="uk-UA"/>
        </a:p>
      </dgm:t>
    </dgm:pt>
    <dgm:pt modelId="{E47AF2D5-B168-4998-968B-5D5FEF9822B7}" type="sibTrans" cxnId="{9AA134F6-A12A-4EBC-869B-C947CFE0D998}">
      <dgm:prSet/>
      <dgm:spPr/>
      <dgm:t>
        <a:bodyPr/>
        <a:lstStyle/>
        <a:p>
          <a:endParaRPr lang="uk-UA"/>
        </a:p>
      </dgm:t>
    </dgm:pt>
    <dgm:pt modelId="{2FC86AAD-4B76-446F-933B-6921251F0DBD}">
      <dgm:prSet phldrT="[Текст]"/>
      <dgm:spPr>
        <a:solidFill>
          <a:srgbClr val="002060"/>
        </a:solidFill>
      </dgm:spPr>
      <dgm:t>
        <a:bodyPr/>
        <a:lstStyle/>
        <a:p>
          <a:r>
            <a:rPr lang="uk-UA" dirty="0" smtClean="0"/>
            <a:t>ПОЛІТИКИ</a:t>
          </a:r>
          <a:endParaRPr lang="uk-UA" dirty="0"/>
        </a:p>
      </dgm:t>
    </dgm:pt>
    <dgm:pt modelId="{13D6F9D5-EE30-44EC-A52B-AB8830CAFE58}" type="parTrans" cxnId="{633DF206-317E-400E-837B-FDFCBB99DE11}">
      <dgm:prSet/>
      <dgm:spPr/>
      <dgm:t>
        <a:bodyPr/>
        <a:lstStyle/>
        <a:p>
          <a:endParaRPr lang="uk-UA"/>
        </a:p>
      </dgm:t>
    </dgm:pt>
    <dgm:pt modelId="{286CE646-2EE5-4D79-A0B3-0AED75FA9946}" type="sibTrans" cxnId="{633DF206-317E-400E-837B-FDFCBB99DE11}">
      <dgm:prSet/>
      <dgm:spPr/>
      <dgm:t>
        <a:bodyPr/>
        <a:lstStyle/>
        <a:p>
          <a:endParaRPr lang="uk-UA"/>
        </a:p>
      </dgm:t>
    </dgm:pt>
    <dgm:pt modelId="{1CD7BF70-D1EE-4901-9309-3C4701742AAA}">
      <dgm:prSet phldrT="[Текст]"/>
      <dgm:spPr/>
      <dgm:t>
        <a:bodyPr/>
        <a:lstStyle/>
        <a:p>
          <a:r>
            <a:rPr lang="uk-UA" dirty="0" smtClean="0"/>
            <a:t>підтримання суспільних фобій для отримання електоральних переваг</a:t>
          </a:r>
          <a:endParaRPr lang="uk-UA" dirty="0"/>
        </a:p>
      </dgm:t>
    </dgm:pt>
    <dgm:pt modelId="{F8557779-DBA8-456D-8691-7D351C1EFC65}" type="parTrans" cxnId="{2A460C56-CE58-4617-B2A9-A35A3A966330}">
      <dgm:prSet/>
      <dgm:spPr/>
      <dgm:t>
        <a:bodyPr/>
        <a:lstStyle/>
        <a:p>
          <a:endParaRPr lang="uk-UA"/>
        </a:p>
      </dgm:t>
    </dgm:pt>
    <dgm:pt modelId="{8C850B59-1DDB-4D02-AA24-610C746DDF4B}" type="sibTrans" cxnId="{2A460C56-CE58-4617-B2A9-A35A3A966330}">
      <dgm:prSet/>
      <dgm:spPr/>
      <dgm:t>
        <a:bodyPr/>
        <a:lstStyle/>
        <a:p>
          <a:endParaRPr lang="uk-UA"/>
        </a:p>
      </dgm:t>
    </dgm:pt>
    <dgm:pt modelId="{E7340264-FA41-4DF4-99E8-45DE9FAC8490}">
      <dgm:prSet phldrT="[Текст]"/>
      <dgm:spPr/>
      <dgm:t>
        <a:bodyPr/>
        <a:lstStyle/>
        <a:p>
          <a:r>
            <a:rPr lang="uk-UA" dirty="0" smtClean="0"/>
            <a:t>створення та підтримання корупційних ніш</a:t>
          </a:r>
          <a:endParaRPr lang="uk-UA" dirty="0"/>
        </a:p>
      </dgm:t>
    </dgm:pt>
    <dgm:pt modelId="{AC206C0C-ED91-4A1F-855C-2346DC6E839B}" type="parTrans" cxnId="{F57587DB-67D5-48B8-97CC-42AC2AADB5A0}">
      <dgm:prSet/>
      <dgm:spPr/>
      <dgm:t>
        <a:bodyPr/>
        <a:lstStyle/>
        <a:p>
          <a:endParaRPr lang="uk-UA"/>
        </a:p>
      </dgm:t>
    </dgm:pt>
    <dgm:pt modelId="{6FF43D12-22F6-437C-90DC-A3FDD7C1F78D}" type="sibTrans" cxnId="{F57587DB-67D5-48B8-97CC-42AC2AADB5A0}">
      <dgm:prSet/>
      <dgm:spPr/>
      <dgm:t>
        <a:bodyPr/>
        <a:lstStyle/>
        <a:p>
          <a:endParaRPr lang="uk-UA"/>
        </a:p>
      </dgm:t>
    </dgm:pt>
    <dgm:pt modelId="{C598B1F3-FA1A-4C13-ACB7-3EFBF28740B5}">
      <dgm:prSet phldrT="[Текст]"/>
      <dgm:spPr/>
      <dgm:t>
        <a:bodyPr/>
        <a:lstStyle/>
        <a:p>
          <a:r>
            <a:rPr lang="uk-UA" dirty="0" smtClean="0"/>
            <a:t>мало цікавить подальша доля ділянки та її екологічний стан</a:t>
          </a:r>
          <a:endParaRPr lang="uk-UA" dirty="0"/>
        </a:p>
      </dgm:t>
    </dgm:pt>
    <dgm:pt modelId="{9AE2ACB1-2258-4D74-A0EA-1100BCBFA38E}" type="parTrans" cxnId="{F7CF14FB-E358-4566-B323-47240A29D667}">
      <dgm:prSet/>
      <dgm:spPr/>
    </dgm:pt>
    <dgm:pt modelId="{5EC991E0-15E5-4C03-B120-14427FE23354}" type="sibTrans" cxnId="{F7CF14FB-E358-4566-B323-47240A29D667}">
      <dgm:prSet/>
      <dgm:spPr/>
    </dgm:pt>
    <dgm:pt modelId="{53A748D8-B369-4CAE-80D9-DF9B33B30BB8}">
      <dgm:prSet phldrT="[Текст]"/>
      <dgm:spPr/>
      <dgm:t>
        <a:bodyPr/>
        <a:lstStyle/>
        <a:p>
          <a:r>
            <a:rPr lang="uk-UA" dirty="0" smtClean="0"/>
            <a:t>стабільність землекористування</a:t>
          </a:r>
          <a:endParaRPr lang="uk-UA" dirty="0"/>
        </a:p>
      </dgm:t>
    </dgm:pt>
    <dgm:pt modelId="{16732A99-6AC3-467E-A18B-8194D3CC1C22}" type="parTrans" cxnId="{43077600-8EBD-4DAA-A390-B3948EE11206}">
      <dgm:prSet/>
      <dgm:spPr/>
    </dgm:pt>
    <dgm:pt modelId="{C79215A3-A355-4E25-B3C3-C6AAAAA56EFE}" type="sibTrans" cxnId="{43077600-8EBD-4DAA-A390-B3948EE11206}">
      <dgm:prSet/>
      <dgm:spPr/>
    </dgm:pt>
    <dgm:pt modelId="{8D2B5809-3FFF-49B3-9263-C4189B57E398}" type="pres">
      <dgm:prSet presAssocID="{72195F91-5EAE-42FF-935D-AB33ACA7433C}" presName="Name0" presStyleCnt="0">
        <dgm:presLayoutVars>
          <dgm:dir/>
          <dgm:animLvl val="lvl"/>
          <dgm:resizeHandles val="exact"/>
        </dgm:presLayoutVars>
      </dgm:prSet>
      <dgm:spPr/>
    </dgm:pt>
    <dgm:pt modelId="{607D5559-E4BD-4DE8-B132-273B1F789A99}" type="pres">
      <dgm:prSet presAssocID="{A28E1A39-47CD-4338-AB79-F4C5D7077EA0}" presName="linNode" presStyleCnt="0"/>
      <dgm:spPr/>
    </dgm:pt>
    <dgm:pt modelId="{CF3FF4E8-B3AB-4911-937E-EC12C6A1E742}" type="pres">
      <dgm:prSet presAssocID="{A28E1A39-47CD-4338-AB79-F4C5D7077EA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BEA6B1B-37FC-406D-B690-A25DE21FA0FB}" type="pres">
      <dgm:prSet presAssocID="{A28E1A39-47CD-4338-AB79-F4C5D7077EA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8E5C20C-66B8-417E-9B3D-E22A3059BD8F}" type="pres">
      <dgm:prSet presAssocID="{AE510EE5-B697-4FCA-B75A-81B970C49D5F}" presName="sp" presStyleCnt="0"/>
      <dgm:spPr/>
    </dgm:pt>
    <dgm:pt modelId="{44CA41C1-EA11-4915-8FBF-4A32202FDF0F}" type="pres">
      <dgm:prSet presAssocID="{AA896E6B-99BC-43FB-B503-8D2A625A6996}" presName="linNode" presStyleCnt="0"/>
      <dgm:spPr/>
    </dgm:pt>
    <dgm:pt modelId="{55EF76A4-5C80-4C90-9DDD-3F09C879CEAA}" type="pres">
      <dgm:prSet presAssocID="{AA896E6B-99BC-43FB-B503-8D2A625A6996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687E833-F65A-4988-A461-A5FE060A84FB}" type="pres">
      <dgm:prSet presAssocID="{AA896E6B-99BC-43FB-B503-8D2A625A699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B0477DD-E6DB-4273-A029-87C3D459D7F5}" type="pres">
      <dgm:prSet presAssocID="{9C6C288A-C0E7-42BA-AE45-F9103737775E}" presName="sp" presStyleCnt="0"/>
      <dgm:spPr/>
    </dgm:pt>
    <dgm:pt modelId="{E92D3718-1E19-4385-9408-DF33832A2EDA}" type="pres">
      <dgm:prSet presAssocID="{2FC86AAD-4B76-446F-933B-6921251F0DBD}" presName="linNode" presStyleCnt="0"/>
      <dgm:spPr/>
    </dgm:pt>
    <dgm:pt modelId="{9E106025-9AC5-4AD6-A304-6A813046A1F0}" type="pres">
      <dgm:prSet presAssocID="{2FC86AAD-4B76-446F-933B-6921251F0DB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93576B11-9C8A-4E6E-B886-778A03F69DE2}" type="pres">
      <dgm:prSet presAssocID="{2FC86AAD-4B76-446F-933B-6921251F0DB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3077600-8EBD-4DAA-A390-B3948EE11206}" srcId="{AA896E6B-99BC-43FB-B503-8D2A625A6996}" destId="{53A748D8-B369-4CAE-80D9-DF9B33B30BB8}" srcOrd="0" destOrd="0" parTransId="{16732A99-6AC3-467E-A18B-8194D3CC1C22}" sibTransId="{C79215A3-A355-4E25-B3C3-C6AAAAA56EFE}"/>
    <dgm:cxn modelId="{6C2494CD-E968-46B1-A6B3-247DF5FC3A89}" type="presOf" srcId="{CB4E9613-1EB1-4C1A-B106-7433FB1D288E}" destId="{7BEA6B1B-37FC-406D-B690-A25DE21FA0FB}" srcOrd="0" destOrd="1" presId="urn:microsoft.com/office/officeart/2005/8/layout/vList5"/>
    <dgm:cxn modelId="{94899C59-A077-4434-9089-1F396474BC1B}" srcId="{72195F91-5EAE-42FF-935D-AB33ACA7433C}" destId="{AA896E6B-99BC-43FB-B503-8D2A625A6996}" srcOrd="1" destOrd="0" parTransId="{F7168B97-8E39-43A3-B496-11AE67CAB3E9}" sibTransId="{9C6C288A-C0E7-42BA-AE45-F9103737775E}"/>
    <dgm:cxn modelId="{2A460C56-CE58-4617-B2A9-A35A3A966330}" srcId="{2FC86AAD-4B76-446F-933B-6921251F0DBD}" destId="{1CD7BF70-D1EE-4901-9309-3C4701742AAA}" srcOrd="0" destOrd="0" parTransId="{F8557779-DBA8-456D-8691-7D351C1EFC65}" sibTransId="{8C850B59-1DDB-4D02-AA24-610C746DDF4B}"/>
    <dgm:cxn modelId="{E4523BEE-1534-4B0E-8A7B-5A64782409EA}" type="presOf" srcId="{1CD7BF70-D1EE-4901-9309-3C4701742AAA}" destId="{93576B11-9C8A-4E6E-B886-778A03F69DE2}" srcOrd="0" destOrd="0" presId="urn:microsoft.com/office/officeart/2005/8/layout/vList5"/>
    <dgm:cxn modelId="{F17C3CD0-0303-4A73-ADF5-18B5C50913F8}" type="presOf" srcId="{53A748D8-B369-4CAE-80D9-DF9B33B30BB8}" destId="{6687E833-F65A-4988-A461-A5FE060A84FB}" srcOrd="0" destOrd="0" presId="urn:microsoft.com/office/officeart/2005/8/layout/vList5"/>
    <dgm:cxn modelId="{F57587DB-67D5-48B8-97CC-42AC2AADB5A0}" srcId="{2FC86AAD-4B76-446F-933B-6921251F0DBD}" destId="{E7340264-FA41-4DF4-99E8-45DE9FAC8490}" srcOrd="1" destOrd="0" parTransId="{AC206C0C-ED91-4A1F-855C-2346DC6E839B}" sibTransId="{6FF43D12-22F6-437C-90DC-A3FDD7C1F78D}"/>
    <dgm:cxn modelId="{F7CF14FB-E358-4566-B323-47240A29D667}" srcId="{A28E1A39-47CD-4338-AB79-F4C5D7077EA0}" destId="{C598B1F3-FA1A-4C13-ACB7-3EFBF28740B5}" srcOrd="2" destOrd="0" parTransId="{9AE2ACB1-2258-4D74-A0EA-1100BCBFA38E}" sibTransId="{5EC991E0-15E5-4C03-B120-14427FE23354}"/>
    <dgm:cxn modelId="{FB89AD2A-FB7D-4D2A-9C7B-8D17172AE7C9}" type="presOf" srcId="{BCDA3509-CA95-4126-9792-7D2A54DAA88C}" destId="{7BEA6B1B-37FC-406D-B690-A25DE21FA0FB}" srcOrd="0" destOrd="0" presId="urn:microsoft.com/office/officeart/2005/8/layout/vList5"/>
    <dgm:cxn modelId="{B44C8C19-5611-4CDD-95F3-2056D8DD0D17}" type="presOf" srcId="{C598B1F3-FA1A-4C13-ACB7-3EFBF28740B5}" destId="{7BEA6B1B-37FC-406D-B690-A25DE21FA0FB}" srcOrd="0" destOrd="2" presId="urn:microsoft.com/office/officeart/2005/8/layout/vList5"/>
    <dgm:cxn modelId="{EED05A85-FD92-4641-891D-89B4799FDFF8}" type="presOf" srcId="{FCF6B9FB-F45E-4567-B7C5-345CD9684EAC}" destId="{6687E833-F65A-4988-A461-A5FE060A84FB}" srcOrd="0" destOrd="2" presId="urn:microsoft.com/office/officeart/2005/8/layout/vList5"/>
    <dgm:cxn modelId="{39B76932-1CD0-4E33-83BA-5F3F9872B18C}" srcId="{72195F91-5EAE-42FF-935D-AB33ACA7433C}" destId="{A28E1A39-47CD-4338-AB79-F4C5D7077EA0}" srcOrd="0" destOrd="0" parTransId="{C8538DB3-3846-40B7-8F04-F5C7F8B5D120}" sibTransId="{AE510EE5-B697-4FCA-B75A-81B970C49D5F}"/>
    <dgm:cxn modelId="{AA70A1BF-FD0F-4E8E-826A-B5EB46BA4629}" type="presOf" srcId="{72195F91-5EAE-42FF-935D-AB33ACA7433C}" destId="{8D2B5809-3FFF-49B3-9263-C4189B57E398}" srcOrd="0" destOrd="0" presId="urn:microsoft.com/office/officeart/2005/8/layout/vList5"/>
    <dgm:cxn modelId="{9AA134F6-A12A-4EBC-869B-C947CFE0D998}" srcId="{AA896E6B-99BC-43FB-B503-8D2A625A6996}" destId="{FCF6B9FB-F45E-4567-B7C5-345CD9684EAC}" srcOrd="2" destOrd="0" parTransId="{7F47ED3C-C2F5-402D-918F-71289F8733CE}" sibTransId="{E47AF2D5-B168-4998-968B-5D5FEF9822B7}"/>
    <dgm:cxn modelId="{D904D2C9-60EF-4719-BD29-182070A0949E}" type="presOf" srcId="{2FC86AAD-4B76-446F-933B-6921251F0DBD}" destId="{9E106025-9AC5-4AD6-A304-6A813046A1F0}" srcOrd="0" destOrd="0" presId="urn:microsoft.com/office/officeart/2005/8/layout/vList5"/>
    <dgm:cxn modelId="{633DF206-317E-400E-837B-FDFCBB99DE11}" srcId="{72195F91-5EAE-42FF-935D-AB33ACA7433C}" destId="{2FC86AAD-4B76-446F-933B-6921251F0DBD}" srcOrd="2" destOrd="0" parTransId="{13D6F9D5-EE30-44EC-A52B-AB8830CAFE58}" sibTransId="{286CE646-2EE5-4D79-A0B3-0AED75FA9946}"/>
    <dgm:cxn modelId="{7E1BEC00-7E18-4351-B316-A3925E772580}" type="presOf" srcId="{E7340264-FA41-4DF4-99E8-45DE9FAC8490}" destId="{93576B11-9C8A-4E6E-B886-778A03F69DE2}" srcOrd="0" destOrd="1" presId="urn:microsoft.com/office/officeart/2005/8/layout/vList5"/>
    <dgm:cxn modelId="{189D59C0-60AA-4334-A285-FC087940E2AB}" srcId="{A28E1A39-47CD-4338-AB79-F4C5D7077EA0}" destId="{BCDA3509-CA95-4126-9792-7D2A54DAA88C}" srcOrd="0" destOrd="0" parTransId="{0E05280D-2EED-4588-BE41-BBF2D490D540}" sibTransId="{39690B11-D0B1-4CE2-9DDF-034645122A01}"/>
    <dgm:cxn modelId="{436C2F48-CAD7-463D-9724-2A85E6B2B0AC}" type="presOf" srcId="{AA896E6B-99BC-43FB-B503-8D2A625A6996}" destId="{55EF76A4-5C80-4C90-9DDD-3F09C879CEAA}" srcOrd="0" destOrd="0" presId="urn:microsoft.com/office/officeart/2005/8/layout/vList5"/>
    <dgm:cxn modelId="{DB097807-B37E-4E51-A08B-29C2B868754D}" srcId="{A28E1A39-47CD-4338-AB79-F4C5D7077EA0}" destId="{CB4E9613-1EB1-4C1A-B106-7433FB1D288E}" srcOrd="1" destOrd="0" parTransId="{64F822AB-7C62-40B2-9D08-B4E2E623C243}" sibTransId="{F3F04AEA-1D64-4C6C-BB77-FB8D1D7552E5}"/>
    <dgm:cxn modelId="{990017BA-DE92-45C9-BE0E-E518A8EA0CC4}" srcId="{AA896E6B-99BC-43FB-B503-8D2A625A6996}" destId="{6907B01E-D784-4E07-8249-4BE0CFCE2CDF}" srcOrd="1" destOrd="0" parTransId="{9AFE6F7E-306B-4394-BC8D-1A957DB56907}" sibTransId="{CA15E2B9-FDA8-45E2-A4D4-9253AC7BA148}"/>
    <dgm:cxn modelId="{0A8B6774-6532-4CF2-A797-FA8F0B678620}" type="presOf" srcId="{6907B01E-D784-4E07-8249-4BE0CFCE2CDF}" destId="{6687E833-F65A-4988-A461-A5FE060A84FB}" srcOrd="0" destOrd="1" presId="urn:microsoft.com/office/officeart/2005/8/layout/vList5"/>
    <dgm:cxn modelId="{A4A5F616-5545-4D7C-9AC5-174AD533FC98}" type="presOf" srcId="{A28E1A39-47CD-4338-AB79-F4C5D7077EA0}" destId="{CF3FF4E8-B3AB-4911-937E-EC12C6A1E742}" srcOrd="0" destOrd="0" presId="urn:microsoft.com/office/officeart/2005/8/layout/vList5"/>
    <dgm:cxn modelId="{B048A160-0A7B-4C96-9370-0581A7399E84}" type="presParOf" srcId="{8D2B5809-3FFF-49B3-9263-C4189B57E398}" destId="{607D5559-E4BD-4DE8-B132-273B1F789A99}" srcOrd="0" destOrd="0" presId="urn:microsoft.com/office/officeart/2005/8/layout/vList5"/>
    <dgm:cxn modelId="{21DD6B7D-3399-4AB0-A549-7598D1BEB06C}" type="presParOf" srcId="{607D5559-E4BD-4DE8-B132-273B1F789A99}" destId="{CF3FF4E8-B3AB-4911-937E-EC12C6A1E742}" srcOrd="0" destOrd="0" presId="urn:microsoft.com/office/officeart/2005/8/layout/vList5"/>
    <dgm:cxn modelId="{202149BB-79D8-4205-AC57-8BBE80F1EDCA}" type="presParOf" srcId="{607D5559-E4BD-4DE8-B132-273B1F789A99}" destId="{7BEA6B1B-37FC-406D-B690-A25DE21FA0FB}" srcOrd="1" destOrd="0" presId="urn:microsoft.com/office/officeart/2005/8/layout/vList5"/>
    <dgm:cxn modelId="{B6930842-6BC7-44F1-89DF-92A464B2F6C6}" type="presParOf" srcId="{8D2B5809-3FFF-49B3-9263-C4189B57E398}" destId="{A8E5C20C-66B8-417E-9B3D-E22A3059BD8F}" srcOrd="1" destOrd="0" presId="urn:microsoft.com/office/officeart/2005/8/layout/vList5"/>
    <dgm:cxn modelId="{814E2726-AA93-42FA-BC5C-CF705B3D0005}" type="presParOf" srcId="{8D2B5809-3FFF-49B3-9263-C4189B57E398}" destId="{44CA41C1-EA11-4915-8FBF-4A32202FDF0F}" srcOrd="2" destOrd="0" presId="urn:microsoft.com/office/officeart/2005/8/layout/vList5"/>
    <dgm:cxn modelId="{F417D1E2-DACA-45C7-B7E0-9FD883159503}" type="presParOf" srcId="{44CA41C1-EA11-4915-8FBF-4A32202FDF0F}" destId="{55EF76A4-5C80-4C90-9DDD-3F09C879CEAA}" srcOrd="0" destOrd="0" presId="urn:microsoft.com/office/officeart/2005/8/layout/vList5"/>
    <dgm:cxn modelId="{C40A003A-39F2-40D1-B30A-FEE9B7A27627}" type="presParOf" srcId="{44CA41C1-EA11-4915-8FBF-4A32202FDF0F}" destId="{6687E833-F65A-4988-A461-A5FE060A84FB}" srcOrd="1" destOrd="0" presId="urn:microsoft.com/office/officeart/2005/8/layout/vList5"/>
    <dgm:cxn modelId="{9657D58E-A756-44C9-AE38-33E6411E3802}" type="presParOf" srcId="{8D2B5809-3FFF-49B3-9263-C4189B57E398}" destId="{FB0477DD-E6DB-4273-A029-87C3D459D7F5}" srcOrd="3" destOrd="0" presId="urn:microsoft.com/office/officeart/2005/8/layout/vList5"/>
    <dgm:cxn modelId="{87D70016-2A21-4D33-A3D2-552F1D115E81}" type="presParOf" srcId="{8D2B5809-3FFF-49B3-9263-C4189B57E398}" destId="{E92D3718-1E19-4385-9408-DF33832A2EDA}" srcOrd="4" destOrd="0" presId="urn:microsoft.com/office/officeart/2005/8/layout/vList5"/>
    <dgm:cxn modelId="{C77C97A7-CFE4-4D91-B178-ABE2CAC6C470}" type="presParOf" srcId="{E92D3718-1E19-4385-9408-DF33832A2EDA}" destId="{9E106025-9AC5-4AD6-A304-6A813046A1F0}" srcOrd="0" destOrd="0" presId="urn:microsoft.com/office/officeart/2005/8/layout/vList5"/>
    <dgm:cxn modelId="{0C50CDC7-A09B-43CB-A587-E24E3C65D677}" type="presParOf" srcId="{E92D3718-1E19-4385-9408-DF33832A2EDA}" destId="{93576B11-9C8A-4E6E-B886-778A03F69DE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9C7E31B-8B75-4761-A410-4502D3C273CF}" type="doc">
      <dgm:prSet loTypeId="urn:microsoft.com/office/officeart/2005/8/layout/matrix1" loCatId="matrix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72804D5-9B91-4B98-8C7E-B71FDD5AD4C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600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ІНФРАСТРУКТУРА РИНКУ</a:t>
          </a:r>
          <a:endParaRPr lang="uk-UA" sz="1600" b="1" dirty="0">
            <a:solidFill>
              <a:schemeClr val="accent2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22CD97-00A7-4986-B349-E92717489A0A}" type="parTrans" cxnId="{2F1A06E4-B5E7-460A-9C43-49B14729ED22}">
      <dgm:prSet/>
      <dgm:spPr/>
      <dgm:t>
        <a:bodyPr/>
        <a:lstStyle/>
        <a:p>
          <a:endParaRPr lang="uk-UA"/>
        </a:p>
      </dgm:t>
    </dgm:pt>
    <dgm:pt modelId="{9569ACAD-CF13-4429-8167-1C65E693CAD1}" type="sibTrans" cxnId="{2F1A06E4-B5E7-460A-9C43-49B14729ED22}">
      <dgm:prSet/>
      <dgm:spPr/>
      <dgm:t>
        <a:bodyPr/>
        <a:lstStyle/>
        <a:p>
          <a:endParaRPr lang="uk-UA"/>
        </a:p>
      </dgm:t>
    </dgm:pt>
    <dgm:pt modelId="{06D48A96-935F-4765-ADF2-A7B11B9BC3B6}">
      <dgm:prSet phldrT="[Текст]" custT="1"/>
      <dgm:spPr/>
      <dgm:t>
        <a:bodyPr/>
        <a:lstStyle/>
        <a:p>
          <a:r>
            <a:rPr lang="uk-UA" sz="1600" b="1" dirty="0" smtClean="0"/>
            <a:t>ЕЛЕКТРОННИЙ ДЕРЖАВНИЙ ЗЕМЕЛЬНИЙ КАДАСТР</a:t>
          </a:r>
        </a:p>
        <a:p>
          <a:r>
            <a:rPr lang="uk-UA" sz="1200" dirty="0" smtClean="0"/>
            <a:t>3,5 тис. сертифікованих інженерів-землевпорядників</a:t>
          </a:r>
        </a:p>
        <a:p>
          <a:r>
            <a:rPr lang="uk-UA" sz="1200" dirty="0" smtClean="0"/>
            <a:t>86% паїв посвідчено права </a:t>
          </a:r>
          <a:endParaRPr lang="uk-UA" sz="1200" dirty="0"/>
        </a:p>
      </dgm:t>
    </dgm:pt>
    <dgm:pt modelId="{143B53EC-9204-48D0-8D29-B632F5B0BC55}" type="parTrans" cxnId="{F10AF9C1-EA22-490C-BCB3-83702B21A78C}">
      <dgm:prSet/>
      <dgm:spPr/>
      <dgm:t>
        <a:bodyPr/>
        <a:lstStyle/>
        <a:p>
          <a:endParaRPr lang="uk-UA"/>
        </a:p>
      </dgm:t>
    </dgm:pt>
    <dgm:pt modelId="{BA72CC78-D048-4FEF-BE35-88DA908FE217}" type="sibTrans" cxnId="{F10AF9C1-EA22-490C-BCB3-83702B21A78C}">
      <dgm:prSet/>
      <dgm:spPr/>
      <dgm:t>
        <a:bodyPr/>
        <a:lstStyle/>
        <a:p>
          <a:endParaRPr lang="uk-UA"/>
        </a:p>
      </dgm:t>
    </dgm:pt>
    <dgm:pt modelId="{9228FD4B-7421-4F71-9EE9-3B07F161AE36}">
      <dgm:prSet phldrT="[Текст]" custT="1"/>
      <dgm:spPr/>
      <dgm:t>
        <a:bodyPr/>
        <a:lstStyle/>
        <a:p>
          <a:r>
            <a:rPr lang="uk-UA" sz="1600" b="1" dirty="0" smtClean="0"/>
            <a:t>МЕТОДИКА ЕКСПЕРТНОЇ ГРОШОВОЇ ОЦІНКИ ЗЕМЕЛЬНИХ ДІЛЯНОК</a:t>
          </a:r>
        </a:p>
        <a:p>
          <a:r>
            <a:rPr lang="uk-UA" sz="1200" dirty="0" smtClean="0"/>
            <a:t>гармонізована із міжнародними стандартами оцінки (</a:t>
          </a:r>
          <a:r>
            <a:rPr lang="en-US" sz="1200" dirty="0" err="1" smtClean="0"/>
            <a:t>IVC</a:t>
          </a:r>
          <a:r>
            <a:rPr lang="en-US" sz="1200" dirty="0" smtClean="0"/>
            <a:t>, </a:t>
          </a:r>
          <a:r>
            <a:rPr lang="en-US" sz="1200" dirty="0" err="1" smtClean="0"/>
            <a:t>EVC</a:t>
          </a:r>
          <a:r>
            <a:rPr lang="en-US" sz="1200" dirty="0" smtClean="0"/>
            <a:t> </a:t>
          </a:r>
          <a:r>
            <a:rPr lang="en-US" sz="1200" dirty="0" err="1" smtClean="0"/>
            <a:t>TeGoVa</a:t>
          </a:r>
          <a:r>
            <a:rPr lang="en-US" sz="1200" dirty="0" smtClean="0"/>
            <a:t>)</a:t>
          </a:r>
          <a:endParaRPr lang="uk-UA" sz="1200" dirty="0" smtClean="0"/>
        </a:p>
        <a:p>
          <a:r>
            <a:rPr lang="uk-UA" sz="1200" dirty="0" smtClean="0"/>
            <a:t>2,2 тис. оцінювачів земельних ділянок</a:t>
          </a:r>
          <a:endParaRPr lang="uk-UA" sz="1200" dirty="0"/>
        </a:p>
      </dgm:t>
    </dgm:pt>
    <dgm:pt modelId="{A09D1EB0-928B-43BD-8B26-284C108A023C}" type="parTrans" cxnId="{BB3F621A-28B1-4443-A4B5-D7B0FF1C0DF2}">
      <dgm:prSet/>
      <dgm:spPr/>
      <dgm:t>
        <a:bodyPr/>
        <a:lstStyle/>
        <a:p>
          <a:endParaRPr lang="uk-UA"/>
        </a:p>
      </dgm:t>
    </dgm:pt>
    <dgm:pt modelId="{65652E92-B9E6-4FDA-9E4E-ACA971D9A66D}" type="sibTrans" cxnId="{BB3F621A-28B1-4443-A4B5-D7B0FF1C0DF2}">
      <dgm:prSet/>
      <dgm:spPr/>
      <dgm:t>
        <a:bodyPr/>
        <a:lstStyle/>
        <a:p>
          <a:endParaRPr lang="uk-UA"/>
        </a:p>
      </dgm:t>
    </dgm:pt>
    <dgm:pt modelId="{FDD6B8B0-E9A7-425B-AF7C-7F16820DDA13}">
      <dgm:prSet phldrT="[Текст]" custT="1"/>
      <dgm:spPr/>
      <dgm:t>
        <a:bodyPr/>
        <a:lstStyle/>
        <a:p>
          <a:r>
            <a:rPr lang="uk-UA" sz="1600" b="1" dirty="0" smtClean="0"/>
            <a:t>ЕЛЕКТРОННИЙ ДЕРЖАВНИЙ РЕЄСТР РЕЧОВИХ ПРАВ НА НЕРУХОМЕ МАЙНО</a:t>
          </a:r>
        </a:p>
        <a:p>
          <a:r>
            <a:rPr lang="uk-UA" sz="1200" dirty="0" smtClean="0"/>
            <a:t>6,5 тис. нотаріусів</a:t>
          </a:r>
        </a:p>
        <a:p>
          <a:r>
            <a:rPr lang="uk-UA" sz="1200" dirty="0" smtClean="0"/>
            <a:t>понад 700 компаній із аукціоністами для проведення земельних торгів</a:t>
          </a:r>
          <a:endParaRPr lang="uk-UA" sz="1200" dirty="0"/>
        </a:p>
      </dgm:t>
    </dgm:pt>
    <dgm:pt modelId="{89C93944-2EF7-4442-BA9D-37D3B211F7D6}" type="parTrans" cxnId="{629E5686-3BD4-4CB6-9DC8-B6F446F9D9CF}">
      <dgm:prSet/>
      <dgm:spPr/>
      <dgm:t>
        <a:bodyPr/>
        <a:lstStyle/>
        <a:p>
          <a:endParaRPr lang="uk-UA"/>
        </a:p>
      </dgm:t>
    </dgm:pt>
    <dgm:pt modelId="{5F5E7F18-4652-46AF-B401-FF3E0BB1C3D1}" type="sibTrans" cxnId="{629E5686-3BD4-4CB6-9DC8-B6F446F9D9CF}">
      <dgm:prSet/>
      <dgm:spPr/>
      <dgm:t>
        <a:bodyPr/>
        <a:lstStyle/>
        <a:p>
          <a:endParaRPr lang="uk-UA"/>
        </a:p>
      </dgm:t>
    </dgm:pt>
    <dgm:pt modelId="{50712407-66F4-4E3C-B114-A5722EA709D5}">
      <dgm:prSet phldrT="[Текст]" custT="1"/>
      <dgm:spPr/>
      <dgm:t>
        <a:bodyPr/>
        <a:lstStyle/>
        <a:p>
          <a:r>
            <a:rPr lang="uk-UA" sz="1600" b="1" noProof="0" dirty="0" smtClean="0"/>
            <a:t>КОНТРОЛЬ ЗА ТРАНЗАКЦІЯМИ НА РИНКУ НЕРУХОМОГО МАЙНА</a:t>
          </a:r>
        </a:p>
        <a:p>
          <a:r>
            <a:rPr lang="uk-UA" sz="1200" noProof="0" dirty="0" smtClean="0"/>
            <a:t>Запобігання та протидія легалізації (відмиванню) доходів, одержаних злочинним шляхом</a:t>
          </a:r>
        </a:p>
        <a:p>
          <a:r>
            <a:rPr lang="uk-UA" sz="1200" noProof="0" dirty="0" smtClean="0"/>
            <a:t>Антимонопольне регулювання</a:t>
          </a:r>
          <a:endParaRPr lang="uk-UA" sz="1200" noProof="0" dirty="0"/>
        </a:p>
      </dgm:t>
    </dgm:pt>
    <dgm:pt modelId="{38DF7BE1-AE7C-48A9-A1E2-FBD3A67D857A}" type="parTrans" cxnId="{05DE552E-2C34-474C-B0B0-8A7B2764D2B6}">
      <dgm:prSet/>
      <dgm:spPr/>
      <dgm:t>
        <a:bodyPr/>
        <a:lstStyle/>
        <a:p>
          <a:endParaRPr lang="uk-UA"/>
        </a:p>
      </dgm:t>
    </dgm:pt>
    <dgm:pt modelId="{8546EB2A-79CB-42E1-8D3E-724D5A56B46E}" type="sibTrans" cxnId="{05DE552E-2C34-474C-B0B0-8A7B2764D2B6}">
      <dgm:prSet/>
      <dgm:spPr/>
      <dgm:t>
        <a:bodyPr/>
        <a:lstStyle/>
        <a:p>
          <a:endParaRPr lang="uk-UA"/>
        </a:p>
      </dgm:t>
    </dgm:pt>
    <dgm:pt modelId="{1E806CD7-E391-4872-87A6-90EBD20DD7E8}" type="pres">
      <dgm:prSet presAssocID="{D9C7E31B-8B75-4761-A410-4502D3C273C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B2900AE-41C6-4998-861C-92AB5B4E1C9A}" type="pres">
      <dgm:prSet presAssocID="{D9C7E31B-8B75-4761-A410-4502D3C273CF}" presName="matrix" presStyleCnt="0"/>
      <dgm:spPr/>
    </dgm:pt>
    <dgm:pt modelId="{B9C996A6-1257-453E-AF8A-FD173A616D5F}" type="pres">
      <dgm:prSet presAssocID="{D9C7E31B-8B75-4761-A410-4502D3C273CF}" presName="tile1" presStyleLbl="node1" presStyleIdx="0" presStyleCnt="4"/>
      <dgm:spPr/>
      <dgm:t>
        <a:bodyPr/>
        <a:lstStyle/>
        <a:p>
          <a:endParaRPr lang="uk-UA"/>
        </a:p>
      </dgm:t>
    </dgm:pt>
    <dgm:pt modelId="{DED576B6-C761-4617-8288-EEFEA2B5BB3A}" type="pres">
      <dgm:prSet presAssocID="{D9C7E31B-8B75-4761-A410-4502D3C273C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F1937E4-2672-4335-B989-0480B2738132}" type="pres">
      <dgm:prSet presAssocID="{D9C7E31B-8B75-4761-A410-4502D3C273CF}" presName="tile2" presStyleLbl="node1" presStyleIdx="1" presStyleCnt="4"/>
      <dgm:spPr/>
      <dgm:t>
        <a:bodyPr/>
        <a:lstStyle/>
        <a:p>
          <a:endParaRPr lang="uk-UA"/>
        </a:p>
      </dgm:t>
    </dgm:pt>
    <dgm:pt modelId="{895F04A5-80F4-4449-BF5B-9D0E7D831160}" type="pres">
      <dgm:prSet presAssocID="{D9C7E31B-8B75-4761-A410-4502D3C273C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4ED22B-086A-47BD-B075-E759226E5441}" type="pres">
      <dgm:prSet presAssocID="{D9C7E31B-8B75-4761-A410-4502D3C273CF}" presName="tile3" presStyleLbl="node1" presStyleIdx="2" presStyleCnt="4"/>
      <dgm:spPr/>
      <dgm:t>
        <a:bodyPr/>
        <a:lstStyle/>
        <a:p>
          <a:endParaRPr lang="uk-UA"/>
        </a:p>
      </dgm:t>
    </dgm:pt>
    <dgm:pt modelId="{25D53C14-FA92-41BB-8469-FD26FC775358}" type="pres">
      <dgm:prSet presAssocID="{D9C7E31B-8B75-4761-A410-4502D3C273C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82AB316-C62E-42E0-915E-A2A9F3965667}" type="pres">
      <dgm:prSet presAssocID="{D9C7E31B-8B75-4761-A410-4502D3C273CF}" presName="tile4" presStyleLbl="node1" presStyleIdx="3" presStyleCnt="4"/>
      <dgm:spPr/>
      <dgm:t>
        <a:bodyPr/>
        <a:lstStyle/>
        <a:p>
          <a:endParaRPr lang="uk-UA"/>
        </a:p>
      </dgm:t>
    </dgm:pt>
    <dgm:pt modelId="{2EB2C79D-9731-481C-93AF-D4F4E7052B88}" type="pres">
      <dgm:prSet presAssocID="{D9C7E31B-8B75-4761-A410-4502D3C273C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AE96482-0328-4B18-8C9C-02C3CB4A99E2}" type="pres">
      <dgm:prSet presAssocID="{D9C7E31B-8B75-4761-A410-4502D3C273C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uk-UA"/>
        </a:p>
      </dgm:t>
    </dgm:pt>
  </dgm:ptLst>
  <dgm:cxnLst>
    <dgm:cxn modelId="{2A1EA4F3-BCB6-4A91-89A2-8BB208AF5FFF}" type="presOf" srcId="{06D48A96-935F-4765-ADF2-A7B11B9BC3B6}" destId="{DED576B6-C761-4617-8288-EEFEA2B5BB3A}" srcOrd="1" destOrd="0" presId="urn:microsoft.com/office/officeart/2005/8/layout/matrix1"/>
    <dgm:cxn modelId="{2F1A06E4-B5E7-460A-9C43-49B14729ED22}" srcId="{D9C7E31B-8B75-4761-A410-4502D3C273CF}" destId="{472804D5-9B91-4B98-8C7E-B71FDD5AD4C0}" srcOrd="0" destOrd="0" parTransId="{9522CD97-00A7-4986-B349-E92717489A0A}" sibTransId="{9569ACAD-CF13-4429-8167-1C65E693CAD1}"/>
    <dgm:cxn modelId="{BB3F621A-28B1-4443-A4B5-D7B0FF1C0DF2}" srcId="{472804D5-9B91-4B98-8C7E-B71FDD5AD4C0}" destId="{9228FD4B-7421-4F71-9EE9-3B07F161AE36}" srcOrd="1" destOrd="0" parTransId="{A09D1EB0-928B-43BD-8B26-284C108A023C}" sibTransId="{65652E92-B9E6-4FDA-9E4E-ACA971D9A66D}"/>
    <dgm:cxn modelId="{50F22A30-035B-49F4-B82C-A673188507C2}" type="presOf" srcId="{06D48A96-935F-4765-ADF2-A7B11B9BC3B6}" destId="{B9C996A6-1257-453E-AF8A-FD173A616D5F}" srcOrd="0" destOrd="0" presId="urn:microsoft.com/office/officeart/2005/8/layout/matrix1"/>
    <dgm:cxn modelId="{1FE17BCA-BF56-4830-A6B3-6509D2029D6F}" type="presOf" srcId="{FDD6B8B0-E9A7-425B-AF7C-7F16820DDA13}" destId="{8A4ED22B-086A-47BD-B075-E759226E5441}" srcOrd="0" destOrd="0" presId="urn:microsoft.com/office/officeart/2005/8/layout/matrix1"/>
    <dgm:cxn modelId="{8078DE77-0325-48A9-84B5-8430EF0D10A7}" type="presOf" srcId="{9228FD4B-7421-4F71-9EE9-3B07F161AE36}" destId="{895F04A5-80F4-4449-BF5B-9D0E7D831160}" srcOrd="1" destOrd="0" presId="urn:microsoft.com/office/officeart/2005/8/layout/matrix1"/>
    <dgm:cxn modelId="{F9A67EE0-CD55-4AFF-AB40-63783A35916D}" type="presOf" srcId="{D9C7E31B-8B75-4761-A410-4502D3C273CF}" destId="{1E806CD7-E391-4872-87A6-90EBD20DD7E8}" srcOrd="0" destOrd="0" presId="urn:microsoft.com/office/officeart/2005/8/layout/matrix1"/>
    <dgm:cxn modelId="{7C2B50DE-7151-40DA-87A4-4D07A128079C}" type="presOf" srcId="{50712407-66F4-4E3C-B114-A5722EA709D5}" destId="{2EB2C79D-9731-481C-93AF-D4F4E7052B88}" srcOrd="1" destOrd="0" presId="urn:microsoft.com/office/officeart/2005/8/layout/matrix1"/>
    <dgm:cxn modelId="{F10AF9C1-EA22-490C-BCB3-83702B21A78C}" srcId="{472804D5-9B91-4B98-8C7E-B71FDD5AD4C0}" destId="{06D48A96-935F-4765-ADF2-A7B11B9BC3B6}" srcOrd="0" destOrd="0" parTransId="{143B53EC-9204-48D0-8D29-B632F5B0BC55}" sibTransId="{BA72CC78-D048-4FEF-BE35-88DA908FE217}"/>
    <dgm:cxn modelId="{4456FCF0-AF6D-44BC-86DA-50531738D924}" type="presOf" srcId="{472804D5-9B91-4B98-8C7E-B71FDD5AD4C0}" destId="{FAE96482-0328-4B18-8C9C-02C3CB4A99E2}" srcOrd="0" destOrd="0" presId="urn:microsoft.com/office/officeart/2005/8/layout/matrix1"/>
    <dgm:cxn modelId="{05DE552E-2C34-474C-B0B0-8A7B2764D2B6}" srcId="{472804D5-9B91-4B98-8C7E-B71FDD5AD4C0}" destId="{50712407-66F4-4E3C-B114-A5722EA709D5}" srcOrd="3" destOrd="0" parTransId="{38DF7BE1-AE7C-48A9-A1E2-FBD3A67D857A}" sibTransId="{8546EB2A-79CB-42E1-8D3E-724D5A56B46E}"/>
    <dgm:cxn modelId="{5FC7561C-6137-4C22-8FCF-8C3924CFC678}" type="presOf" srcId="{FDD6B8B0-E9A7-425B-AF7C-7F16820DDA13}" destId="{25D53C14-FA92-41BB-8469-FD26FC775358}" srcOrd="1" destOrd="0" presId="urn:microsoft.com/office/officeart/2005/8/layout/matrix1"/>
    <dgm:cxn modelId="{629E5686-3BD4-4CB6-9DC8-B6F446F9D9CF}" srcId="{472804D5-9B91-4B98-8C7E-B71FDD5AD4C0}" destId="{FDD6B8B0-E9A7-425B-AF7C-7F16820DDA13}" srcOrd="2" destOrd="0" parTransId="{89C93944-2EF7-4442-BA9D-37D3B211F7D6}" sibTransId="{5F5E7F18-4652-46AF-B401-FF3E0BB1C3D1}"/>
    <dgm:cxn modelId="{5F018737-1DA4-4E11-BA46-4969E0654D40}" type="presOf" srcId="{50712407-66F4-4E3C-B114-A5722EA709D5}" destId="{682AB316-C62E-42E0-915E-A2A9F3965667}" srcOrd="0" destOrd="0" presId="urn:microsoft.com/office/officeart/2005/8/layout/matrix1"/>
    <dgm:cxn modelId="{5EA0E884-D1E0-4F42-BB96-0B535773621E}" type="presOf" srcId="{9228FD4B-7421-4F71-9EE9-3B07F161AE36}" destId="{4F1937E4-2672-4335-B989-0480B2738132}" srcOrd="0" destOrd="0" presId="urn:microsoft.com/office/officeart/2005/8/layout/matrix1"/>
    <dgm:cxn modelId="{80339216-BC66-4E24-AF08-7B9F0F3DFCBE}" type="presParOf" srcId="{1E806CD7-E391-4872-87A6-90EBD20DD7E8}" destId="{6B2900AE-41C6-4998-861C-92AB5B4E1C9A}" srcOrd="0" destOrd="0" presId="urn:microsoft.com/office/officeart/2005/8/layout/matrix1"/>
    <dgm:cxn modelId="{0357B64E-1346-4E89-ADBD-02530E136E46}" type="presParOf" srcId="{6B2900AE-41C6-4998-861C-92AB5B4E1C9A}" destId="{B9C996A6-1257-453E-AF8A-FD173A616D5F}" srcOrd="0" destOrd="0" presId="urn:microsoft.com/office/officeart/2005/8/layout/matrix1"/>
    <dgm:cxn modelId="{A0DC4E33-BFC8-4096-9E83-70AB297FB1B5}" type="presParOf" srcId="{6B2900AE-41C6-4998-861C-92AB5B4E1C9A}" destId="{DED576B6-C761-4617-8288-EEFEA2B5BB3A}" srcOrd="1" destOrd="0" presId="urn:microsoft.com/office/officeart/2005/8/layout/matrix1"/>
    <dgm:cxn modelId="{76022A27-94FE-48DC-976F-54868B4FD843}" type="presParOf" srcId="{6B2900AE-41C6-4998-861C-92AB5B4E1C9A}" destId="{4F1937E4-2672-4335-B989-0480B2738132}" srcOrd="2" destOrd="0" presId="urn:microsoft.com/office/officeart/2005/8/layout/matrix1"/>
    <dgm:cxn modelId="{77076C77-D182-4823-A784-74C437D3D711}" type="presParOf" srcId="{6B2900AE-41C6-4998-861C-92AB5B4E1C9A}" destId="{895F04A5-80F4-4449-BF5B-9D0E7D831160}" srcOrd="3" destOrd="0" presId="urn:microsoft.com/office/officeart/2005/8/layout/matrix1"/>
    <dgm:cxn modelId="{B9548478-7142-4BE2-9E53-683CC43C9D89}" type="presParOf" srcId="{6B2900AE-41C6-4998-861C-92AB5B4E1C9A}" destId="{8A4ED22B-086A-47BD-B075-E759226E5441}" srcOrd="4" destOrd="0" presId="urn:microsoft.com/office/officeart/2005/8/layout/matrix1"/>
    <dgm:cxn modelId="{CB78231C-33A3-435D-93F0-CE33903EA339}" type="presParOf" srcId="{6B2900AE-41C6-4998-861C-92AB5B4E1C9A}" destId="{25D53C14-FA92-41BB-8469-FD26FC775358}" srcOrd="5" destOrd="0" presId="urn:microsoft.com/office/officeart/2005/8/layout/matrix1"/>
    <dgm:cxn modelId="{BCCB1870-356C-4F45-9D42-75E3D2FB119E}" type="presParOf" srcId="{6B2900AE-41C6-4998-861C-92AB5B4E1C9A}" destId="{682AB316-C62E-42E0-915E-A2A9F3965667}" srcOrd="6" destOrd="0" presId="urn:microsoft.com/office/officeart/2005/8/layout/matrix1"/>
    <dgm:cxn modelId="{6ADC0943-9265-41A1-AB68-19093B187656}" type="presParOf" srcId="{6B2900AE-41C6-4998-861C-92AB5B4E1C9A}" destId="{2EB2C79D-9731-481C-93AF-D4F4E7052B88}" srcOrd="7" destOrd="0" presId="urn:microsoft.com/office/officeart/2005/8/layout/matrix1"/>
    <dgm:cxn modelId="{C5DEF14D-8DC4-4ED4-BB6A-62FB8B73A086}" type="presParOf" srcId="{1E806CD7-E391-4872-87A6-90EBD20DD7E8}" destId="{FAE96482-0328-4B18-8C9C-02C3CB4A99E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85EFBF-2FA0-4B02-B791-32F23C2620AE}">
      <dsp:nvSpPr>
        <dsp:cNvPr id="0" name=""/>
        <dsp:cNvSpPr/>
      </dsp:nvSpPr>
      <dsp:spPr>
        <a:xfrm>
          <a:off x="3023" y="820689"/>
          <a:ext cx="1221001" cy="2884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b="1" kern="1200" dirty="0" smtClean="0"/>
            <a:t>Постанова Верховної Ради Української РСР «Про земельну реформу»: </a:t>
          </a:r>
          <a:r>
            <a:rPr lang="uk-UA" sz="800" kern="1200" dirty="0" smtClean="0"/>
            <a:t>перерозподіл земель з одночасною передачею їх у приватну та колективну власність, а також у користування підприємствам, установам і організаціям з метою створення умов для рівноправного розвитку різних форм господарювання на землі, формування багатоукладної економіки, раціонального використання та охорони земель</a:t>
          </a:r>
          <a:endParaRPr lang="uk-UA" sz="800" kern="1200" dirty="0"/>
        </a:p>
      </dsp:txBody>
      <dsp:txXfrm>
        <a:off x="3023" y="820689"/>
        <a:ext cx="1221001" cy="2266458"/>
      </dsp:txXfrm>
    </dsp:sp>
    <dsp:sp modelId="{D74DFC05-ED04-4283-BB5C-411447911E72}">
      <dsp:nvSpPr>
        <dsp:cNvPr id="0" name=""/>
        <dsp:cNvSpPr/>
      </dsp:nvSpPr>
      <dsp:spPr>
        <a:xfrm>
          <a:off x="209051" y="2330025"/>
          <a:ext cx="1730764" cy="1730764"/>
        </a:xfrm>
        <a:prstGeom prst="leftCircularArrow">
          <a:avLst>
            <a:gd name="adj1" fmla="val 2057"/>
            <a:gd name="adj2" fmla="val 246794"/>
            <a:gd name="adj3" fmla="val 20981589"/>
            <a:gd name="adj4" fmla="val 6383774"/>
            <a:gd name="adj5" fmla="val 24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B1C4C-64A3-456B-A9CA-B84959689F4A}">
      <dsp:nvSpPr>
        <dsp:cNvPr id="0" name=""/>
        <dsp:cNvSpPr/>
      </dsp:nvSpPr>
      <dsp:spPr>
        <a:xfrm>
          <a:off x="298376" y="3556991"/>
          <a:ext cx="1085334" cy="431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18.12.1990 </a:t>
          </a:r>
          <a:endParaRPr lang="uk-UA" sz="1500" kern="1200" dirty="0"/>
        </a:p>
      </dsp:txBody>
      <dsp:txXfrm>
        <a:off x="298376" y="3556991"/>
        <a:ext cx="1085334" cy="431601"/>
      </dsp:txXfrm>
    </dsp:sp>
    <dsp:sp modelId="{595E4BB3-84F2-4D73-8167-C5A348725FD3}">
      <dsp:nvSpPr>
        <dsp:cNvPr id="0" name=""/>
        <dsp:cNvSpPr/>
      </dsp:nvSpPr>
      <dsp:spPr>
        <a:xfrm>
          <a:off x="1529244" y="1256086"/>
          <a:ext cx="1221001" cy="20137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b="1" kern="1200" dirty="0" smtClean="0"/>
            <a:t>Постанова Верховної Ради України «Про прискорення земельної реформи та приватизацію землі»: </a:t>
          </a:r>
          <a:r>
            <a:rPr lang="uk-UA" sz="800" kern="1200" dirty="0" smtClean="0"/>
            <a:t>роздержавлення і приватизація земель </a:t>
          </a:r>
          <a:r>
            <a:rPr lang="uk-UA" sz="800" kern="1200" dirty="0" err="1" smtClean="0"/>
            <a:t>сільськогосподар-ських</a:t>
          </a:r>
          <a:r>
            <a:rPr lang="uk-UA" sz="800" kern="1200" dirty="0" smtClean="0"/>
            <a:t> підприємств і організацій</a:t>
          </a:r>
          <a:endParaRPr lang="uk-UA" sz="800" kern="1200" dirty="0"/>
        </a:p>
      </dsp:txBody>
      <dsp:txXfrm>
        <a:off x="1529244" y="1687613"/>
        <a:ext cx="1221001" cy="1582263"/>
      </dsp:txXfrm>
    </dsp:sp>
    <dsp:sp modelId="{44329550-ADE7-408F-A57E-E896AEC595FD}">
      <dsp:nvSpPr>
        <dsp:cNvPr id="0" name=""/>
        <dsp:cNvSpPr/>
      </dsp:nvSpPr>
      <dsp:spPr>
        <a:xfrm>
          <a:off x="2140674" y="911975"/>
          <a:ext cx="1443334" cy="1443334"/>
        </a:xfrm>
        <a:prstGeom prst="circularArrow">
          <a:avLst>
            <a:gd name="adj1" fmla="val 2467"/>
            <a:gd name="adj2" fmla="val 298746"/>
            <a:gd name="adj3" fmla="val 20763116"/>
            <a:gd name="adj4" fmla="val 13812884"/>
            <a:gd name="adj5" fmla="val 287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675C8-FFC2-4843-AB31-088C355E64F6}">
      <dsp:nvSpPr>
        <dsp:cNvPr id="0" name=""/>
        <dsp:cNvSpPr/>
      </dsp:nvSpPr>
      <dsp:spPr>
        <a:xfrm>
          <a:off x="1882553" y="1108719"/>
          <a:ext cx="1085334" cy="431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13.03.1992 </a:t>
          </a:r>
          <a:endParaRPr lang="uk-UA" sz="1500" kern="1200" dirty="0"/>
        </a:p>
      </dsp:txBody>
      <dsp:txXfrm>
        <a:off x="1882553" y="1108719"/>
        <a:ext cx="1085334" cy="431601"/>
      </dsp:txXfrm>
    </dsp:sp>
    <dsp:sp modelId="{AD377B1D-F63B-4CA4-9AE8-762ABC08F3AF}">
      <dsp:nvSpPr>
        <dsp:cNvPr id="0" name=""/>
        <dsp:cNvSpPr/>
      </dsp:nvSpPr>
      <dsp:spPr>
        <a:xfrm>
          <a:off x="3055465" y="604662"/>
          <a:ext cx="1221001" cy="3316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b="1" kern="1200" dirty="0" smtClean="0"/>
            <a:t>Указ Президента України № 666/94 «Про невідкладні заходи щодо прискорення земельної реформи у сфері </a:t>
          </a:r>
          <a:r>
            <a:rPr lang="uk-UA" sz="800" b="1" kern="1200" dirty="0" err="1" smtClean="0"/>
            <a:t>сільсько-господарського</a:t>
          </a:r>
          <a:r>
            <a:rPr lang="uk-UA" sz="800" b="1" kern="1200" dirty="0" smtClean="0"/>
            <a:t> виробництва»: </a:t>
          </a:r>
          <a:r>
            <a:rPr lang="uk-UA" sz="800" kern="1200" dirty="0" smtClean="0"/>
            <a:t>створення умов для рівноправного розвитку різних форм власності та господарювання на землі, вільного їх вибору громадянами України, посилення стимулювання праці та забезпечення на цій основі збільшення виробництва сільськогосподарської продукції; право на земельну частку (пай) може бути об'єктом купівлі-продажу, дарування, міни, успадкування, застави…</a:t>
          </a:r>
          <a:endParaRPr lang="uk-UA" sz="800" kern="1200" dirty="0"/>
        </a:p>
      </dsp:txBody>
      <dsp:txXfrm>
        <a:off x="3055465" y="604662"/>
        <a:ext cx="1221001" cy="2605929"/>
      </dsp:txXfrm>
    </dsp:sp>
    <dsp:sp modelId="{83277CE8-FA89-41BB-BC2A-0E7E0F8CA298}">
      <dsp:nvSpPr>
        <dsp:cNvPr id="0" name=""/>
        <dsp:cNvSpPr/>
      </dsp:nvSpPr>
      <dsp:spPr>
        <a:xfrm>
          <a:off x="2988227" y="2286135"/>
          <a:ext cx="2025116" cy="2025116"/>
        </a:xfrm>
        <a:prstGeom prst="leftCircularArrow">
          <a:avLst>
            <a:gd name="adj1" fmla="val 1758"/>
            <a:gd name="adj2" fmla="val 209489"/>
            <a:gd name="adj3" fmla="val 20735641"/>
            <a:gd name="adj4" fmla="val 6175131"/>
            <a:gd name="adj5" fmla="val 205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94FDA-7231-47DB-857D-65814AA3EA6F}">
      <dsp:nvSpPr>
        <dsp:cNvPr id="0" name=""/>
        <dsp:cNvSpPr/>
      </dsp:nvSpPr>
      <dsp:spPr>
        <a:xfrm>
          <a:off x="3240363" y="3816422"/>
          <a:ext cx="1085334" cy="431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10.11.1994 </a:t>
          </a:r>
          <a:endParaRPr lang="uk-UA" sz="1500" kern="1200" dirty="0"/>
        </a:p>
      </dsp:txBody>
      <dsp:txXfrm>
        <a:off x="3240363" y="3816422"/>
        <a:ext cx="1085334" cy="431601"/>
      </dsp:txXfrm>
    </dsp:sp>
    <dsp:sp modelId="{D97B6E9C-F36B-4C7C-A907-80E92A56F98C}">
      <dsp:nvSpPr>
        <dsp:cNvPr id="0" name=""/>
        <dsp:cNvSpPr/>
      </dsp:nvSpPr>
      <dsp:spPr>
        <a:xfrm>
          <a:off x="4581686" y="565523"/>
          <a:ext cx="1221001" cy="33949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b="1" kern="1200" dirty="0" smtClean="0"/>
            <a:t>Указ Президента України № 372/2001 «Про Основні напрями земельної реформи в Україні на 2001-2005 роки»:</a:t>
          </a:r>
          <a:endParaRPr lang="uk-UA" sz="800" b="1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kern="1200" dirty="0" smtClean="0"/>
            <a:t>підвищення цінності земельних ресурсів, перетворення її у самостійний фактор економічного зростання</a:t>
          </a:r>
          <a:endParaRPr lang="uk-UA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kern="1200" smtClean="0"/>
            <a:t>непорушності права приватної власності на землю; </a:t>
          </a:r>
          <a:endParaRPr lang="uk-UA" sz="800" kern="120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kern="1200" dirty="0" smtClean="0"/>
            <a:t>включення землі у ринковий обіг; </a:t>
          </a:r>
          <a:endParaRPr lang="uk-UA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800" kern="1200" dirty="0" smtClean="0"/>
            <a:t>соціальної справедливості у перерозподілі земель, що перебувають у державній та комунальній власності…</a:t>
          </a:r>
          <a:endParaRPr lang="uk-UA" sz="800" kern="1200" dirty="0"/>
        </a:p>
      </dsp:txBody>
      <dsp:txXfrm>
        <a:off x="4581686" y="1293005"/>
        <a:ext cx="1221001" cy="2667434"/>
      </dsp:txXfrm>
    </dsp:sp>
    <dsp:sp modelId="{48B1A766-25A7-4124-A8E7-296650D832B9}">
      <dsp:nvSpPr>
        <dsp:cNvPr id="0" name=""/>
        <dsp:cNvSpPr/>
      </dsp:nvSpPr>
      <dsp:spPr>
        <a:xfrm>
          <a:off x="5036545" y="513065"/>
          <a:ext cx="1622898" cy="1622898"/>
        </a:xfrm>
        <a:prstGeom prst="circularArrow">
          <a:avLst>
            <a:gd name="adj1" fmla="val 2194"/>
            <a:gd name="adj2" fmla="val 264024"/>
            <a:gd name="adj3" fmla="val 718413"/>
            <a:gd name="adj4" fmla="val 15333458"/>
            <a:gd name="adj5" fmla="val 256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9713E3-BDBD-482A-AE5E-8EE8DF803F6B}">
      <dsp:nvSpPr>
        <dsp:cNvPr id="0" name=""/>
        <dsp:cNvSpPr/>
      </dsp:nvSpPr>
      <dsp:spPr>
        <a:xfrm>
          <a:off x="5112567" y="576062"/>
          <a:ext cx="1085334" cy="431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smtClean="0"/>
            <a:t>30.05.2001 </a:t>
          </a:r>
          <a:endParaRPr lang="uk-UA" sz="1500" kern="1200" dirty="0"/>
        </a:p>
      </dsp:txBody>
      <dsp:txXfrm>
        <a:off x="5112567" y="576062"/>
        <a:ext cx="1085334" cy="431601"/>
      </dsp:txXfrm>
    </dsp:sp>
    <dsp:sp modelId="{1CB8F4ED-6A4C-4889-9AD2-0794AB28FCEC}">
      <dsp:nvSpPr>
        <dsp:cNvPr id="0" name=""/>
        <dsp:cNvSpPr/>
      </dsp:nvSpPr>
      <dsp:spPr>
        <a:xfrm>
          <a:off x="6107907" y="1585427"/>
          <a:ext cx="1221001" cy="13576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600" b="1" kern="1200" dirty="0" smtClean="0"/>
            <a:t>Розпорядження Кабінету Міністрів України від 26.10.2011 № 1072-р «Про затвердження плану дій з проведення земельної реформи та створення прозорого ринку земель сільськогосподарського призначення»: </a:t>
          </a:r>
          <a:r>
            <a:rPr lang="uk-UA" sz="600" kern="1200" dirty="0" smtClean="0"/>
            <a:t>розробити і подати на розгляд Кабінету Міністрів України проекти…</a:t>
          </a:r>
          <a:endParaRPr lang="uk-UA" sz="600" kern="1200" dirty="0"/>
        </a:p>
      </dsp:txBody>
      <dsp:txXfrm>
        <a:off x="6107907" y="1585427"/>
        <a:ext cx="1221001" cy="1066695"/>
      </dsp:txXfrm>
    </dsp:sp>
    <dsp:sp modelId="{7A57CF8B-CABE-4379-8765-DD23BFE9CB34}">
      <dsp:nvSpPr>
        <dsp:cNvPr id="0" name=""/>
        <dsp:cNvSpPr/>
      </dsp:nvSpPr>
      <dsp:spPr>
        <a:xfrm>
          <a:off x="6336706" y="2664296"/>
          <a:ext cx="1085334" cy="431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26.10.2011 </a:t>
          </a:r>
          <a:endParaRPr lang="uk-UA" sz="1500" kern="1200" dirty="0"/>
        </a:p>
      </dsp:txBody>
      <dsp:txXfrm>
        <a:off x="6336706" y="2664296"/>
        <a:ext cx="1085334" cy="4316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E641EC-00FB-4C04-835E-CC3A029B1FF6}">
      <dsp:nvSpPr>
        <dsp:cNvPr id="0" name=""/>
        <dsp:cNvSpPr/>
      </dsp:nvSpPr>
      <dsp:spPr>
        <a:xfrm>
          <a:off x="2358039" y="1103932"/>
          <a:ext cx="2750146" cy="2750146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3">
                <a:alpha val="50000"/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alpha val="50000"/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alpha val="50000"/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3">
                <a:alpha val="50000"/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alpha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alpha val="50000"/>
              <a:hueOff val="0"/>
              <a:satOff val="0"/>
              <a:lumOff val="0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ЗЕМЕЛЬНИЙ ЛАД</a:t>
          </a:r>
          <a:endParaRPr lang="uk-UA" sz="20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58039" y="1103932"/>
        <a:ext cx="2750146" cy="2750146"/>
      </dsp:txXfrm>
    </dsp:sp>
    <dsp:sp modelId="{73DCF842-5B85-46AA-8DBA-13464860AEF8}">
      <dsp:nvSpPr>
        <dsp:cNvPr id="0" name=""/>
        <dsp:cNvSpPr/>
      </dsp:nvSpPr>
      <dsp:spPr>
        <a:xfrm>
          <a:off x="3456384" y="288033"/>
          <a:ext cx="2885673" cy="137507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2419866"/>
                <a:satOff val="809"/>
                <a:lumOff val="-3530"/>
                <a:alphaOff val="0"/>
                <a:tint val="73000"/>
                <a:satMod val="150000"/>
              </a:schemeClr>
            </a:gs>
            <a:gs pos="25000">
              <a:schemeClr val="accent3">
                <a:alpha val="50000"/>
                <a:hueOff val="-2419866"/>
                <a:satOff val="809"/>
                <a:lumOff val="-353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alpha val="50000"/>
                <a:hueOff val="-2419866"/>
                <a:satOff val="809"/>
                <a:lumOff val="-353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alpha val="50000"/>
                <a:hueOff val="-2419866"/>
                <a:satOff val="809"/>
                <a:lumOff val="-3530"/>
                <a:alphaOff val="0"/>
                <a:shade val="57000"/>
                <a:satMod val="120000"/>
              </a:schemeClr>
            </a:gs>
            <a:gs pos="80000">
              <a:schemeClr val="accent3">
                <a:alpha val="50000"/>
                <a:hueOff val="-2419866"/>
                <a:satOff val="809"/>
                <a:lumOff val="-3530"/>
                <a:alphaOff val="0"/>
                <a:shade val="56000"/>
                <a:satMod val="145000"/>
              </a:schemeClr>
            </a:gs>
            <a:gs pos="88000">
              <a:schemeClr val="accent3">
                <a:alpha val="50000"/>
                <a:hueOff val="-2419866"/>
                <a:satOff val="809"/>
                <a:lumOff val="-3530"/>
                <a:alphaOff val="0"/>
                <a:shade val="63000"/>
                <a:satMod val="160000"/>
              </a:schemeClr>
            </a:gs>
            <a:gs pos="100000">
              <a:schemeClr val="accent3">
                <a:alpha val="50000"/>
                <a:hueOff val="-2419866"/>
                <a:satOff val="809"/>
                <a:lumOff val="-353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alpha val="50000"/>
              <a:hueOff val="-2419866"/>
              <a:satOff val="809"/>
              <a:lumOff val="-353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alpha val="50000"/>
              <a:hueOff val="-2419866"/>
              <a:satOff val="809"/>
              <a:lumOff val="-3530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СІЛЬСЬКЕ ГОСПОДАРСТВО – СОЦІАЛЬНИЙ ПРОЕКТ ЧИ БІЗНЕС?</a:t>
          </a:r>
          <a:endParaRPr lang="uk-UA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6384" y="288033"/>
        <a:ext cx="2885673" cy="1375073"/>
      </dsp:txXfrm>
    </dsp:sp>
    <dsp:sp modelId="{E1E4CE8C-6375-4A41-B9E9-393F1DE20761}">
      <dsp:nvSpPr>
        <dsp:cNvPr id="0" name=""/>
        <dsp:cNvSpPr/>
      </dsp:nvSpPr>
      <dsp:spPr>
        <a:xfrm>
          <a:off x="4680517" y="1944227"/>
          <a:ext cx="2458988" cy="137507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4839731"/>
                <a:satOff val="1619"/>
                <a:lumOff val="-7059"/>
                <a:alphaOff val="0"/>
                <a:tint val="73000"/>
                <a:satMod val="150000"/>
              </a:schemeClr>
            </a:gs>
            <a:gs pos="25000">
              <a:schemeClr val="accent3">
                <a:alpha val="50000"/>
                <a:hueOff val="-4839731"/>
                <a:satOff val="1619"/>
                <a:lumOff val="-7059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alpha val="50000"/>
                <a:hueOff val="-4839731"/>
                <a:satOff val="1619"/>
                <a:lumOff val="-7059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alpha val="50000"/>
                <a:hueOff val="-4839731"/>
                <a:satOff val="1619"/>
                <a:lumOff val="-7059"/>
                <a:alphaOff val="0"/>
                <a:shade val="57000"/>
                <a:satMod val="120000"/>
              </a:schemeClr>
            </a:gs>
            <a:gs pos="80000">
              <a:schemeClr val="accent3">
                <a:alpha val="50000"/>
                <a:hueOff val="-4839731"/>
                <a:satOff val="1619"/>
                <a:lumOff val="-7059"/>
                <a:alphaOff val="0"/>
                <a:shade val="56000"/>
                <a:satMod val="145000"/>
              </a:schemeClr>
            </a:gs>
            <a:gs pos="88000">
              <a:schemeClr val="accent3">
                <a:alpha val="50000"/>
                <a:hueOff val="-4839731"/>
                <a:satOff val="1619"/>
                <a:lumOff val="-7059"/>
                <a:alphaOff val="0"/>
                <a:shade val="63000"/>
                <a:satMod val="160000"/>
              </a:schemeClr>
            </a:gs>
            <a:gs pos="100000">
              <a:schemeClr val="accent3">
                <a:alpha val="50000"/>
                <a:hueOff val="-4839731"/>
                <a:satOff val="1619"/>
                <a:lumOff val="-705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alpha val="50000"/>
              <a:hueOff val="-4839731"/>
              <a:satOff val="1619"/>
              <a:lumOff val="-705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alpha val="50000"/>
              <a:hueOff val="-4839731"/>
              <a:satOff val="1619"/>
              <a:lumOff val="-7059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 БРАТИ ГРОШІ НА СІЛЬСЬКИЙ РОЗВИТОК В БІДНІЙ КРАЇНІ?</a:t>
          </a:r>
          <a:endParaRPr lang="uk-UA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80517" y="1944227"/>
        <a:ext cx="2458988" cy="1375073"/>
      </dsp:txXfrm>
    </dsp:sp>
    <dsp:sp modelId="{130FBA14-5416-4A5F-B76F-340A9D21EFD2}">
      <dsp:nvSpPr>
        <dsp:cNvPr id="0" name=""/>
        <dsp:cNvSpPr/>
      </dsp:nvSpPr>
      <dsp:spPr>
        <a:xfrm>
          <a:off x="1800202" y="3312369"/>
          <a:ext cx="2571524" cy="137507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7259597"/>
                <a:satOff val="2428"/>
                <a:lumOff val="-10589"/>
                <a:alphaOff val="0"/>
                <a:tint val="73000"/>
                <a:satMod val="150000"/>
              </a:schemeClr>
            </a:gs>
            <a:gs pos="25000">
              <a:schemeClr val="accent3">
                <a:alpha val="50000"/>
                <a:hueOff val="-7259597"/>
                <a:satOff val="2428"/>
                <a:lumOff val="-10589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alpha val="50000"/>
                <a:hueOff val="-7259597"/>
                <a:satOff val="2428"/>
                <a:lumOff val="-10589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alpha val="50000"/>
                <a:hueOff val="-7259597"/>
                <a:satOff val="2428"/>
                <a:lumOff val="-10589"/>
                <a:alphaOff val="0"/>
                <a:shade val="57000"/>
                <a:satMod val="120000"/>
              </a:schemeClr>
            </a:gs>
            <a:gs pos="80000">
              <a:schemeClr val="accent3">
                <a:alpha val="50000"/>
                <a:hueOff val="-7259597"/>
                <a:satOff val="2428"/>
                <a:lumOff val="-10589"/>
                <a:alphaOff val="0"/>
                <a:shade val="56000"/>
                <a:satMod val="145000"/>
              </a:schemeClr>
            </a:gs>
            <a:gs pos="88000">
              <a:schemeClr val="accent3">
                <a:alpha val="50000"/>
                <a:hueOff val="-7259597"/>
                <a:satOff val="2428"/>
                <a:lumOff val="-10589"/>
                <a:alphaOff val="0"/>
                <a:shade val="63000"/>
                <a:satMod val="160000"/>
              </a:schemeClr>
            </a:gs>
            <a:gs pos="100000">
              <a:schemeClr val="accent3">
                <a:alpha val="50000"/>
                <a:hueOff val="-7259597"/>
                <a:satOff val="2428"/>
                <a:lumOff val="-1058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alpha val="50000"/>
              <a:hueOff val="-7259597"/>
              <a:satOff val="2428"/>
              <a:lumOff val="-1058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alpha val="50000"/>
              <a:hueOff val="-7259597"/>
              <a:satOff val="2428"/>
              <a:lumOff val="-10589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ПЛАТНИКИ ПОДАТКІВ ГОТОВІ ОПЛАЧУВАТИ СІЛЬСЬКИЙ РОЗВИТОК?</a:t>
          </a:r>
          <a:endParaRPr lang="uk-UA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00202" y="3312369"/>
        <a:ext cx="2571524" cy="1375073"/>
      </dsp:txXfrm>
    </dsp:sp>
    <dsp:sp modelId="{FCD0180B-BE4A-4F94-B37E-3BBF59CD0CE2}">
      <dsp:nvSpPr>
        <dsp:cNvPr id="0" name=""/>
        <dsp:cNvSpPr/>
      </dsp:nvSpPr>
      <dsp:spPr>
        <a:xfrm>
          <a:off x="144016" y="1800184"/>
          <a:ext cx="2456238" cy="137507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9679462"/>
                <a:satOff val="3238"/>
                <a:lumOff val="-14118"/>
                <a:alphaOff val="0"/>
                <a:tint val="73000"/>
                <a:satMod val="150000"/>
              </a:schemeClr>
            </a:gs>
            <a:gs pos="25000">
              <a:schemeClr val="accent3">
                <a:alpha val="50000"/>
                <a:hueOff val="-9679462"/>
                <a:satOff val="3238"/>
                <a:lumOff val="-14118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alpha val="50000"/>
                <a:hueOff val="-9679462"/>
                <a:satOff val="3238"/>
                <a:lumOff val="-14118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alpha val="50000"/>
                <a:hueOff val="-9679462"/>
                <a:satOff val="3238"/>
                <a:lumOff val="-14118"/>
                <a:alphaOff val="0"/>
                <a:shade val="57000"/>
                <a:satMod val="120000"/>
              </a:schemeClr>
            </a:gs>
            <a:gs pos="80000">
              <a:schemeClr val="accent3">
                <a:alpha val="50000"/>
                <a:hueOff val="-9679462"/>
                <a:satOff val="3238"/>
                <a:lumOff val="-14118"/>
                <a:alphaOff val="0"/>
                <a:shade val="56000"/>
                <a:satMod val="145000"/>
              </a:schemeClr>
            </a:gs>
            <a:gs pos="88000">
              <a:schemeClr val="accent3">
                <a:alpha val="50000"/>
                <a:hueOff val="-9679462"/>
                <a:satOff val="3238"/>
                <a:lumOff val="-14118"/>
                <a:alphaOff val="0"/>
                <a:shade val="63000"/>
                <a:satMod val="160000"/>
              </a:schemeClr>
            </a:gs>
            <a:gs pos="100000">
              <a:schemeClr val="accent3">
                <a:alpha val="50000"/>
                <a:hueOff val="-9679462"/>
                <a:satOff val="3238"/>
                <a:lumOff val="-14118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alpha val="50000"/>
              <a:hueOff val="-9679462"/>
              <a:satOff val="3238"/>
              <a:lumOff val="-14118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alpha val="50000"/>
              <a:hueOff val="-9679462"/>
              <a:satOff val="3238"/>
              <a:lumOff val="-14118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СТИМУЛЮЄМО ДРІБНІ ФЕРМИ ЧИ </a:t>
          </a:r>
          <a:r>
            <a:rPr lang="uk-UA" sz="1400" b="1" kern="1200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АГРОКОРПОРАЦІЇ</a:t>
          </a:r>
          <a:r>
            <a:rPr lang="uk-UA" sz="1400" b="1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uk-UA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4016" y="1800184"/>
        <a:ext cx="2456238" cy="137507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57FBC6-1C2C-4A6C-838B-007DA16ABC9B}">
      <dsp:nvSpPr>
        <dsp:cNvPr id="0" name=""/>
        <dsp:cNvSpPr/>
      </dsp:nvSpPr>
      <dsp:spPr>
        <a:xfrm>
          <a:off x="2402985" y="1394873"/>
          <a:ext cx="3474948" cy="347494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ПРОБЛЕМИ ЗЕМЕЛЬНИХ ВІДНОСИН</a:t>
          </a:r>
          <a:endParaRPr lang="uk-UA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02985" y="1394873"/>
        <a:ext cx="3474948" cy="3474948"/>
      </dsp:txXfrm>
    </dsp:sp>
    <dsp:sp modelId="{0E86149C-7D31-4C6B-8597-93650F40FF39}">
      <dsp:nvSpPr>
        <dsp:cNvPr id="0" name=""/>
        <dsp:cNvSpPr/>
      </dsp:nvSpPr>
      <dsp:spPr>
        <a:xfrm>
          <a:off x="3271722" y="620"/>
          <a:ext cx="1737474" cy="1737474"/>
        </a:xfrm>
        <a:prstGeom prst="ellipse">
          <a:avLst/>
        </a:prstGeom>
        <a:solidFill>
          <a:schemeClr val="accent3">
            <a:alpha val="50000"/>
            <a:hueOff val="-1613244"/>
            <a:satOff val="540"/>
            <a:lumOff val="-23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err="1" smtClean="0"/>
            <a:t>Заполіти-зованість</a:t>
          </a:r>
          <a:r>
            <a:rPr lang="uk-UA" altLang="uk-UA" sz="1400" b="1" kern="1200" dirty="0" smtClean="0"/>
            <a:t> питання мораторію </a:t>
          </a:r>
          <a:endParaRPr lang="uk-UA" sz="1400" kern="1200" dirty="0"/>
        </a:p>
      </dsp:txBody>
      <dsp:txXfrm>
        <a:off x="3271722" y="620"/>
        <a:ext cx="1737474" cy="1737474"/>
      </dsp:txXfrm>
    </dsp:sp>
    <dsp:sp modelId="{5019585B-BD73-45D4-8801-9AB983173D5F}">
      <dsp:nvSpPr>
        <dsp:cNvPr id="0" name=""/>
        <dsp:cNvSpPr/>
      </dsp:nvSpPr>
      <dsp:spPr>
        <a:xfrm>
          <a:off x="5231530" y="1132115"/>
          <a:ext cx="1737474" cy="1737474"/>
        </a:xfrm>
        <a:prstGeom prst="ellipse">
          <a:avLst/>
        </a:prstGeom>
        <a:solidFill>
          <a:schemeClr val="accent3">
            <a:alpha val="50000"/>
            <a:hueOff val="-3226488"/>
            <a:satOff val="1079"/>
            <a:lumOff val="-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smtClean="0"/>
            <a:t>Система кадастру та реєстрації прав </a:t>
          </a:r>
          <a:endParaRPr lang="uk-UA" sz="1400" kern="1200" dirty="0"/>
        </a:p>
      </dsp:txBody>
      <dsp:txXfrm>
        <a:off x="5231530" y="1132115"/>
        <a:ext cx="1737474" cy="1737474"/>
      </dsp:txXfrm>
    </dsp:sp>
    <dsp:sp modelId="{4BF37E53-C8D7-4924-BB98-EDB57E2A1E72}">
      <dsp:nvSpPr>
        <dsp:cNvPr id="0" name=""/>
        <dsp:cNvSpPr/>
      </dsp:nvSpPr>
      <dsp:spPr>
        <a:xfrm>
          <a:off x="5231530" y="3395106"/>
          <a:ext cx="1737474" cy="1737474"/>
        </a:xfrm>
        <a:prstGeom prst="ellipse">
          <a:avLst/>
        </a:prstGeom>
        <a:solidFill>
          <a:schemeClr val="accent3">
            <a:alpha val="50000"/>
            <a:hueOff val="-4839731"/>
            <a:satOff val="1619"/>
            <a:lumOff val="-705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smtClean="0"/>
            <a:t>Слабкий захист прав </a:t>
          </a:r>
          <a:r>
            <a:rPr lang="uk-UA" altLang="uk-UA" sz="1400" b="1" kern="1200" dirty="0" smtClean="0"/>
            <a:t>власників земельних ділянок</a:t>
          </a:r>
          <a:endParaRPr lang="uk-UA" sz="1400" kern="1200" dirty="0"/>
        </a:p>
      </dsp:txBody>
      <dsp:txXfrm>
        <a:off x="5231530" y="3395106"/>
        <a:ext cx="1737474" cy="1737474"/>
      </dsp:txXfrm>
    </dsp:sp>
    <dsp:sp modelId="{AFEFE951-E767-4D03-8047-E94DE978C748}">
      <dsp:nvSpPr>
        <dsp:cNvPr id="0" name=""/>
        <dsp:cNvSpPr/>
      </dsp:nvSpPr>
      <dsp:spPr>
        <a:xfrm>
          <a:off x="3271722" y="4526601"/>
          <a:ext cx="1737474" cy="1737474"/>
        </a:xfrm>
        <a:prstGeom prst="ellipse">
          <a:avLst/>
        </a:prstGeom>
        <a:solidFill>
          <a:schemeClr val="accent3">
            <a:alpha val="50000"/>
            <a:hueOff val="-6452975"/>
            <a:satOff val="2159"/>
            <a:lumOff val="-941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smtClean="0"/>
            <a:t>Тотальна корупція</a:t>
          </a:r>
          <a:r>
            <a:rPr lang="uk-UA" altLang="uk-UA" sz="1400" b="1" kern="1200" dirty="0" smtClean="0"/>
            <a:t>, складність </a:t>
          </a:r>
          <a:r>
            <a:rPr lang="uk-UA" altLang="uk-UA" sz="1400" b="1" kern="1200" dirty="0" err="1" smtClean="0"/>
            <a:t>адміністру-вання</a:t>
          </a:r>
          <a:endParaRPr lang="uk-UA" sz="1400" kern="1200" dirty="0"/>
        </a:p>
      </dsp:txBody>
      <dsp:txXfrm>
        <a:off x="3271722" y="4526601"/>
        <a:ext cx="1737474" cy="1737474"/>
      </dsp:txXfrm>
    </dsp:sp>
    <dsp:sp modelId="{F0689B7F-3684-4953-B339-0EFB96709ECE}">
      <dsp:nvSpPr>
        <dsp:cNvPr id="0" name=""/>
        <dsp:cNvSpPr/>
      </dsp:nvSpPr>
      <dsp:spPr>
        <a:xfrm>
          <a:off x="1311915" y="3395106"/>
          <a:ext cx="1737474" cy="1737474"/>
        </a:xfrm>
        <a:prstGeom prst="ellipse">
          <a:avLst/>
        </a:prstGeom>
        <a:solidFill>
          <a:schemeClr val="accent3">
            <a:alpha val="50000"/>
            <a:hueOff val="-8066218"/>
            <a:satOff val="2698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err="1" smtClean="0"/>
            <a:t>Фрагмен-тація</a:t>
          </a:r>
          <a:r>
            <a:rPr lang="uk-UA" altLang="uk-UA" sz="1400" b="1" kern="1200" dirty="0" smtClean="0"/>
            <a:t> </a:t>
          </a:r>
          <a:r>
            <a:rPr lang="uk-UA" altLang="uk-UA" sz="1400" b="1" kern="1200" dirty="0" err="1" smtClean="0"/>
            <a:t>землекорис-тування</a:t>
          </a:r>
          <a:endParaRPr lang="uk-UA" sz="1400" kern="1200" dirty="0"/>
        </a:p>
      </dsp:txBody>
      <dsp:txXfrm>
        <a:off x="1311915" y="3395106"/>
        <a:ext cx="1737474" cy="1737474"/>
      </dsp:txXfrm>
    </dsp:sp>
    <dsp:sp modelId="{BBACC248-52FD-41FB-9BE4-404F6B81887D}">
      <dsp:nvSpPr>
        <dsp:cNvPr id="0" name=""/>
        <dsp:cNvSpPr/>
      </dsp:nvSpPr>
      <dsp:spPr>
        <a:xfrm>
          <a:off x="1311915" y="1132115"/>
          <a:ext cx="1737474" cy="1737474"/>
        </a:xfrm>
        <a:prstGeom prst="ellipse">
          <a:avLst/>
        </a:prstGeom>
        <a:solidFill>
          <a:schemeClr val="accent3">
            <a:alpha val="50000"/>
            <a:hueOff val="-9679462"/>
            <a:satOff val="3238"/>
            <a:lumOff val="-1411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b="1" kern="1200" dirty="0" smtClean="0"/>
            <a:t>Негативні наслідки паювання </a:t>
          </a:r>
          <a:r>
            <a:rPr lang="uk-UA" altLang="uk-UA" sz="1400" b="1" kern="1200" dirty="0" err="1" smtClean="0"/>
            <a:t>сільськогос-подарських</a:t>
          </a:r>
          <a:r>
            <a:rPr lang="uk-UA" altLang="uk-UA" sz="1400" b="1" kern="1200" dirty="0" smtClean="0"/>
            <a:t> земель </a:t>
          </a:r>
          <a:endParaRPr lang="uk-UA" sz="1400" b="1" kern="1200" dirty="0"/>
        </a:p>
      </dsp:txBody>
      <dsp:txXfrm>
        <a:off x="1311915" y="1132115"/>
        <a:ext cx="1737474" cy="173747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639A01-C319-4181-BE7F-A8C020F19536}">
      <dsp:nvSpPr>
        <dsp:cNvPr id="0" name=""/>
        <dsp:cNvSpPr/>
      </dsp:nvSpPr>
      <dsp:spPr>
        <a:xfrm rot="5400000">
          <a:off x="4216161" y="-1943899"/>
          <a:ext cx="1938195" cy="6022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altLang="uk-UA" sz="900" b="1" kern="1200" noProof="0" smtClean="0"/>
            <a:t>пілотне впровадження </a:t>
          </a:r>
          <a:r>
            <a:rPr lang="uk-UA" altLang="uk-UA" sz="900" b="0" kern="1200" noProof="0" smtClean="0"/>
            <a:t>різних моделей економічного обороту земель сільськогосподарського призначення в окремих місцевостях</a:t>
          </a:r>
          <a:endParaRPr lang="uk-UA" sz="900" b="0" kern="1200" noProof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1" kern="1200" noProof="0" dirty="0" smtClean="0"/>
            <a:t>передача у комунальну власність земель державної власності</a:t>
          </a:r>
          <a:r>
            <a:rPr lang="uk-UA" sz="900" b="0" kern="1200" noProof="0" dirty="0" smtClean="0"/>
            <a:t>, розташованих за межами населених пунктів, крім тих, на яких розташовані об’єкти державної власності;</a:t>
          </a:r>
          <a:endParaRPr lang="uk-UA" sz="900" b="0" kern="1200" noProof="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altLang="uk-UA" sz="900" b="0" kern="1200" noProof="0" dirty="0" smtClean="0"/>
            <a:t>стимулювання та популяризація </a:t>
          </a:r>
          <a:r>
            <a:rPr lang="uk-UA" altLang="uk-UA" sz="900" b="1" kern="1200" noProof="0" dirty="0" smtClean="0"/>
            <a:t>використання права емфітевзису в якості застави </a:t>
          </a:r>
          <a:r>
            <a:rPr lang="uk-UA" altLang="uk-UA" sz="900" b="0" kern="1200" noProof="0" dirty="0" smtClean="0"/>
            <a:t>за банківськими кредитами</a:t>
          </a:r>
          <a:endParaRPr lang="uk-UA" sz="900" b="0" kern="1200" noProof="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dirty="0" smtClean="0"/>
            <a:t>впровадження </a:t>
          </a:r>
          <a:r>
            <a:rPr lang="uk-UA" sz="900" b="1" kern="1200" noProof="0" dirty="0" smtClean="0"/>
            <a:t>ринкових методів оцінки земельних ділянок </a:t>
          </a:r>
          <a:r>
            <a:rPr lang="uk-UA" sz="900" b="0" kern="1200" noProof="0" dirty="0" smtClean="0"/>
            <a:t>для цілей оподаткування</a:t>
          </a:r>
          <a:endParaRPr lang="uk-UA" sz="900" b="0" kern="1200" noProof="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удосконалення </a:t>
          </a:r>
          <a:r>
            <a:rPr lang="uk-UA" sz="900" b="1" kern="1200" noProof="0" smtClean="0"/>
            <a:t>земельного податку </a:t>
          </a:r>
          <a:r>
            <a:rPr lang="uk-UA" sz="900" b="0" kern="1200" noProof="0" smtClean="0"/>
            <a:t>як інструменту стимулювання до раціонального та ефективного використання земельних ділянок;</a:t>
          </a:r>
          <a:endParaRPr lang="uk-UA" sz="900" b="0" kern="1200" noProof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1" kern="1200" noProof="0" dirty="0" smtClean="0"/>
            <a:t>скасування безоплатного отримання у власність земельних ділянок </a:t>
          </a:r>
          <a:r>
            <a:rPr lang="uk-UA" sz="900" b="0" kern="1200" noProof="0" dirty="0" smtClean="0"/>
            <a:t>із земель державної і комунальної власності зі збереженням права на приватизацію земельних ділянок, які передані у користування громадян до 2002 року;</a:t>
          </a:r>
          <a:endParaRPr lang="uk-UA" sz="900" b="0" kern="1200" noProof="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удосконалення процедури передачі ділянок </a:t>
          </a:r>
          <a:r>
            <a:rPr lang="uk-UA" sz="900" b="1" kern="1200" noProof="0" smtClean="0"/>
            <a:t>відумерлої спадщини </a:t>
          </a:r>
          <a:r>
            <a:rPr lang="uk-UA" sz="900" b="0" kern="1200" noProof="0" smtClean="0"/>
            <a:t>до комунальної власності;</a:t>
          </a:r>
          <a:endParaRPr lang="uk-UA" sz="900" b="0" kern="1200" noProof="0"/>
        </a:p>
      </dsp:txBody>
      <dsp:txXfrm rot="5400000">
        <a:off x="4216161" y="-1943899"/>
        <a:ext cx="1938195" cy="6022608"/>
      </dsp:txXfrm>
    </dsp:sp>
    <dsp:sp modelId="{48B05E0D-57C1-4B5C-8B65-2120A30D1CDC}">
      <dsp:nvSpPr>
        <dsp:cNvPr id="0" name=""/>
        <dsp:cNvSpPr/>
      </dsp:nvSpPr>
      <dsp:spPr>
        <a:xfrm>
          <a:off x="265325" y="369"/>
          <a:ext cx="1908629" cy="21340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000" kern="1200" noProof="0" smtClean="0"/>
            <a:t>Запровадження повноцінного ринку земель сільськогосподарського призначення</a:t>
          </a:r>
          <a:endParaRPr lang="uk-UA" sz="1000" kern="1200" noProof="0"/>
        </a:p>
      </dsp:txBody>
      <dsp:txXfrm>
        <a:off x="265325" y="369"/>
        <a:ext cx="1908629" cy="2134072"/>
      </dsp:txXfrm>
    </dsp:sp>
    <dsp:sp modelId="{DA58DAF6-741E-4D0E-A947-44351ABDA77D}">
      <dsp:nvSpPr>
        <dsp:cNvPr id="0" name=""/>
        <dsp:cNvSpPr/>
      </dsp:nvSpPr>
      <dsp:spPr>
        <a:xfrm rot="5400000">
          <a:off x="4811858" y="-451999"/>
          <a:ext cx="794036" cy="60661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1" kern="1200" noProof="0" smtClean="0"/>
            <a:t>наповнення бази даних </a:t>
          </a:r>
          <a:r>
            <a:rPr lang="uk-UA" sz="900" b="0" kern="1200" noProof="0" smtClean="0"/>
            <a:t>кадастру відомостями про земельні ділянки та обмеження у їх використанні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1" kern="1200" noProof="0" smtClean="0"/>
            <a:t>об’єднання систем </a:t>
          </a:r>
          <a:r>
            <a:rPr lang="uk-UA" sz="900" b="0" kern="1200" noProof="0" smtClean="0"/>
            <a:t>кадастру та реєстрації речових прав на нерухомість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впровадження системи </a:t>
          </a:r>
          <a:r>
            <a:rPr lang="uk-UA" sz="900" b="1" kern="1200" noProof="0" smtClean="0"/>
            <a:t>моніторингу земельних відносин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впровадження директив ЄС INSPIRE (</a:t>
          </a:r>
          <a:r>
            <a:rPr lang="uk-UA" sz="900" b="1" kern="1200" noProof="0" smtClean="0"/>
            <a:t>інфраструктура геопросторових даних</a:t>
          </a:r>
          <a:r>
            <a:rPr lang="uk-UA" sz="900" b="0" kern="1200" noProof="0" smtClean="0"/>
            <a:t>)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спрощення </a:t>
          </a:r>
          <a:r>
            <a:rPr lang="uk-UA" sz="900" b="1" kern="1200" noProof="0" smtClean="0"/>
            <a:t>процедур отримання інформації </a:t>
          </a:r>
          <a:r>
            <a:rPr lang="uk-UA" sz="900" b="0" kern="1200" noProof="0" smtClean="0"/>
            <a:t>з кадастру</a:t>
          </a:r>
        </a:p>
      </dsp:txBody>
      <dsp:txXfrm rot="5400000">
        <a:off x="4811858" y="-451999"/>
        <a:ext cx="794036" cy="6066172"/>
      </dsp:txXfrm>
    </dsp:sp>
    <dsp:sp modelId="{D74250B2-5575-4348-AA5B-158AFE36D63B}">
      <dsp:nvSpPr>
        <dsp:cNvPr id="0" name=""/>
        <dsp:cNvSpPr/>
      </dsp:nvSpPr>
      <dsp:spPr>
        <a:xfrm>
          <a:off x="265325" y="2186276"/>
          <a:ext cx="1910464" cy="789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000" kern="1200" noProof="0" smtClean="0"/>
            <a:t>Вдосконалення та розвиток системи кадастру та реєстрації речових прав на нерухоме майно</a:t>
          </a:r>
          <a:endParaRPr lang="uk-UA" sz="1000" kern="1200" noProof="0"/>
        </a:p>
      </dsp:txBody>
      <dsp:txXfrm>
        <a:off x="265325" y="2186276"/>
        <a:ext cx="1910464" cy="789619"/>
      </dsp:txXfrm>
    </dsp:sp>
    <dsp:sp modelId="{F57CA815-4A57-4009-9341-96E488346A98}">
      <dsp:nvSpPr>
        <dsp:cNvPr id="0" name=""/>
        <dsp:cNvSpPr/>
      </dsp:nvSpPr>
      <dsp:spPr>
        <a:xfrm rot="5400000">
          <a:off x="4789187" y="414395"/>
          <a:ext cx="794036" cy="6020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створення </a:t>
          </a:r>
          <a:r>
            <a:rPr lang="uk-UA" sz="900" b="1" kern="1200" noProof="0" smtClean="0"/>
            <a:t>простої процедури для виправлення помилок </a:t>
          </a:r>
          <a:r>
            <a:rPr lang="uk-UA" sz="900" b="0" kern="1200" noProof="0" smtClean="0"/>
            <a:t>у Державному земельному кадастрі 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1" kern="1200" noProof="0" smtClean="0"/>
            <a:t>скасування видів використання (цільового призначення) земельних ділянок </a:t>
          </a:r>
          <a:r>
            <a:rPr lang="uk-UA" sz="900" b="0" kern="1200" noProof="0" smtClean="0"/>
            <a:t>в межах категорії земель, надання землевласнику та землекористувачу права використовувати земельну ділянку будь-яким способом, що відповідає планувальній документації та/або зонінгу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b="0" kern="1200" noProof="0" smtClean="0"/>
            <a:t>проведення </a:t>
          </a:r>
          <a:r>
            <a:rPr lang="uk-UA" sz="900" b="1" kern="1200" noProof="0" smtClean="0"/>
            <a:t>широкої інформаційної кампанії </a:t>
          </a:r>
          <a:r>
            <a:rPr lang="uk-UA" sz="900" b="0" kern="1200" noProof="0" smtClean="0"/>
            <a:t>щодо прав на землю</a:t>
          </a:r>
        </a:p>
      </dsp:txBody>
      <dsp:txXfrm rot="5400000">
        <a:off x="4789187" y="414395"/>
        <a:ext cx="794036" cy="6020709"/>
      </dsp:txXfrm>
    </dsp:sp>
    <dsp:sp modelId="{9C938F3C-261A-4B37-892D-195806ABCBB9}">
      <dsp:nvSpPr>
        <dsp:cNvPr id="0" name=""/>
        <dsp:cNvSpPr/>
      </dsp:nvSpPr>
      <dsp:spPr>
        <a:xfrm>
          <a:off x="265325" y="3063488"/>
          <a:ext cx="1910525" cy="722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000" kern="1200" noProof="0" smtClean="0"/>
            <a:t>Забезпечення та захист прав на земельні ділянки</a:t>
          </a:r>
          <a:endParaRPr lang="uk-UA" sz="1000" kern="1200" noProof="0"/>
        </a:p>
      </dsp:txBody>
      <dsp:txXfrm>
        <a:off x="265325" y="3063488"/>
        <a:ext cx="1910525" cy="722523"/>
      </dsp:txXfrm>
    </dsp:sp>
    <dsp:sp modelId="{C25332F6-0C2C-4F71-BEFD-E3AEB6E4824C}">
      <dsp:nvSpPr>
        <dsp:cNvPr id="0" name=""/>
        <dsp:cNvSpPr/>
      </dsp:nvSpPr>
      <dsp:spPr>
        <a:xfrm rot="5400000">
          <a:off x="4939739" y="1138732"/>
          <a:ext cx="493001" cy="60206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kern="1200" noProof="0" smtClean="0"/>
            <a:t>удосконалення правового регулювання </a:t>
          </a:r>
          <a:r>
            <a:rPr lang="uk-UA" sz="900" b="1" kern="1200" noProof="0" smtClean="0"/>
            <a:t>міни земельних ділянок </a:t>
          </a:r>
          <a:r>
            <a:rPr lang="uk-UA" sz="900" kern="1200" noProof="0" smtClean="0"/>
            <a:t>всередині земельних масивів та обміну правами користування такими ділянками між землекористувачами;</a:t>
          </a:r>
          <a:endParaRPr lang="uk-UA" sz="900" kern="1200" noProof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kern="1200" noProof="0" smtClean="0"/>
            <a:t>відпрацювання методів </a:t>
          </a:r>
          <a:r>
            <a:rPr lang="uk-UA" sz="900" b="1" kern="1200" noProof="0" smtClean="0"/>
            <a:t>консолідації сільськогосподарських земель </a:t>
          </a:r>
          <a:r>
            <a:rPr lang="uk-UA" sz="900" kern="1200" noProof="0" smtClean="0"/>
            <a:t>з метою підвищення ефективності їх використання</a:t>
          </a:r>
          <a:endParaRPr lang="uk-UA" sz="900" kern="1200" noProof="0"/>
        </a:p>
      </dsp:txBody>
      <dsp:txXfrm rot="5400000">
        <a:off x="4939739" y="1138732"/>
        <a:ext cx="493001" cy="6020655"/>
      </dsp:txXfrm>
    </dsp:sp>
    <dsp:sp modelId="{C1E31B6C-1A43-4BE5-9EBA-88C20DECF831}">
      <dsp:nvSpPr>
        <dsp:cNvPr id="0" name=""/>
        <dsp:cNvSpPr/>
      </dsp:nvSpPr>
      <dsp:spPr>
        <a:xfrm>
          <a:off x="265325" y="3871395"/>
          <a:ext cx="1910587" cy="5553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000" kern="1200" noProof="0" smtClean="0"/>
            <a:t>Консолідація землеволодіння</a:t>
          </a:r>
          <a:endParaRPr lang="uk-UA" sz="1000" kern="1200" noProof="0"/>
        </a:p>
      </dsp:txBody>
      <dsp:txXfrm>
        <a:off x="265325" y="3871395"/>
        <a:ext cx="1910587" cy="555329"/>
      </dsp:txXfrm>
    </dsp:sp>
    <dsp:sp modelId="{EC95C480-61E4-4704-94FB-4B9B841AD4C7}">
      <dsp:nvSpPr>
        <dsp:cNvPr id="0" name=""/>
        <dsp:cNvSpPr/>
      </dsp:nvSpPr>
      <dsp:spPr>
        <a:xfrm rot="5400000">
          <a:off x="4889956" y="1762216"/>
          <a:ext cx="592438" cy="6020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kern="1200" noProof="0" smtClean="0"/>
            <a:t>вирішення проблеми </a:t>
          </a:r>
          <a:r>
            <a:rPr lang="uk-UA" sz="900" b="1" kern="1200" noProof="0" smtClean="0"/>
            <a:t>земель із нечітким правовим режимом</a:t>
          </a:r>
          <a:r>
            <a:rPr lang="uk-UA" sz="900" kern="1200" noProof="0" smtClean="0"/>
            <a:t>: польові дороги, колективна власність, невитребувані паї, медіація земельних спорів тощо</a:t>
          </a:r>
          <a:endParaRPr lang="uk-UA" sz="900" kern="1200" noProof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900" kern="1200" noProof="0" smtClean="0"/>
            <a:t>визначення законодавчої процедури </a:t>
          </a:r>
          <a:r>
            <a:rPr lang="uk-UA" sz="900" b="1" kern="1200" noProof="0" smtClean="0"/>
            <a:t>переоформлення права постійного користування </a:t>
          </a:r>
          <a:r>
            <a:rPr lang="uk-UA" sz="900" kern="1200" noProof="0" smtClean="0"/>
            <a:t>на право оренди фізичними та юридичними особами,</a:t>
          </a:r>
          <a:endParaRPr lang="uk-UA" sz="900" kern="1200" noProof="0"/>
        </a:p>
      </dsp:txBody>
      <dsp:txXfrm rot="5400000">
        <a:off x="4889956" y="1762216"/>
        <a:ext cx="592438" cy="6020709"/>
      </dsp:txXfrm>
    </dsp:sp>
    <dsp:sp modelId="{E4E42261-7EDF-4906-AA2D-065187CA92FA}">
      <dsp:nvSpPr>
        <dsp:cNvPr id="0" name=""/>
        <dsp:cNvSpPr/>
      </dsp:nvSpPr>
      <dsp:spPr>
        <a:xfrm>
          <a:off x="265325" y="4496941"/>
          <a:ext cx="1910495" cy="5512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000" kern="1200" noProof="0" dirty="0" smtClean="0"/>
            <a:t>Усунення недоліків земельної реформи </a:t>
          </a:r>
          <a:endParaRPr lang="uk-UA" sz="1000" kern="1200" noProof="0" dirty="0"/>
        </a:p>
      </dsp:txBody>
      <dsp:txXfrm>
        <a:off x="265325" y="4496941"/>
        <a:ext cx="1910495" cy="5512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B83DEF-692B-4B79-9394-FF8A4E227667}">
      <dsp:nvSpPr>
        <dsp:cNvPr id="0" name=""/>
        <dsp:cNvSpPr/>
      </dsp:nvSpPr>
      <dsp:spPr>
        <a:xfrm>
          <a:off x="2047125" y="2036683"/>
          <a:ext cx="2489279" cy="2489279"/>
        </a:xfrm>
        <a:prstGeom prst="gear9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7 МЛН. СЕЛЯН ВЛАСНИКІВ ЗЕМЕЛЬНИХ ДІЛЯНОК</a:t>
          </a:r>
          <a:endParaRPr lang="uk-UA" sz="1600" b="1" kern="1200" dirty="0"/>
        </a:p>
      </dsp:txBody>
      <dsp:txXfrm>
        <a:off x="2047125" y="2036683"/>
        <a:ext cx="2489279" cy="2489279"/>
      </dsp:txXfrm>
    </dsp:sp>
    <dsp:sp modelId="{B509FACB-7370-4F84-B69E-013A2EFC1BD5}">
      <dsp:nvSpPr>
        <dsp:cNvPr id="0" name=""/>
        <dsp:cNvSpPr/>
      </dsp:nvSpPr>
      <dsp:spPr>
        <a:xfrm>
          <a:off x="598817" y="1448308"/>
          <a:ext cx="1810385" cy="1810385"/>
        </a:xfrm>
        <a:prstGeom prst="gear6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/>
            <a:t>АГРОБІЗНЕС</a:t>
          </a:r>
          <a:endParaRPr lang="uk-UA" sz="1000" b="1" kern="1200" dirty="0"/>
        </a:p>
      </dsp:txBody>
      <dsp:txXfrm>
        <a:off x="598817" y="1448308"/>
        <a:ext cx="1810385" cy="1810385"/>
      </dsp:txXfrm>
    </dsp:sp>
    <dsp:sp modelId="{3209C457-C664-4816-8269-0FC807E48904}">
      <dsp:nvSpPr>
        <dsp:cNvPr id="0" name=""/>
        <dsp:cNvSpPr/>
      </dsp:nvSpPr>
      <dsp:spPr>
        <a:xfrm rot="20700000">
          <a:off x="1612818" y="199327"/>
          <a:ext cx="1773807" cy="1773807"/>
        </a:xfrm>
        <a:prstGeom prst="gear6">
          <a:avLst/>
        </a:prstGeom>
        <a:solidFill>
          <a:srgbClr val="00206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ПОЛІТИКИ</a:t>
          </a:r>
          <a:endParaRPr lang="uk-UA" sz="1100" b="1" kern="1200" dirty="0"/>
        </a:p>
      </dsp:txBody>
      <dsp:txXfrm>
        <a:off x="2001866" y="588375"/>
        <a:ext cx="995711" cy="995711"/>
      </dsp:txXfrm>
    </dsp:sp>
    <dsp:sp modelId="{38EC0008-C33B-4783-A607-CCD25EB318E9}">
      <dsp:nvSpPr>
        <dsp:cNvPr id="0" name=""/>
        <dsp:cNvSpPr/>
      </dsp:nvSpPr>
      <dsp:spPr>
        <a:xfrm>
          <a:off x="1859370" y="1658974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B23B03-D0A2-4502-BAF8-29A7BBE83E02}">
      <dsp:nvSpPr>
        <dsp:cNvPr id="0" name=""/>
        <dsp:cNvSpPr/>
      </dsp:nvSpPr>
      <dsp:spPr>
        <a:xfrm>
          <a:off x="278201" y="1046315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ADC5FB-358A-43DC-B0B9-EDE1CF449618}">
      <dsp:nvSpPr>
        <dsp:cNvPr id="0" name=""/>
        <dsp:cNvSpPr/>
      </dsp:nvSpPr>
      <dsp:spPr>
        <a:xfrm>
          <a:off x="1202518" y="-190626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EA6B1B-37FC-406D-B690-A25DE21FA0FB}">
      <dsp:nvSpPr>
        <dsp:cNvPr id="0" name=""/>
        <dsp:cNvSpPr/>
      </dsp:nvSpPr>
      <dsp:spPr>
        <a:xfrm rot="5400000">
          <a:off x="2297500" y="-752439"/>
          <a:ext cx="839472" cy="25573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не працюють на землі</a:t>
          </a:r>
          <a:endParaRPr lang="uk-UA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максимізація доходів від здавання землі в найм або продажу</a:t>
          </a:r>
          <a:endParaRPr lang="uk-UA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мало цікавить подальша доля ділянки та її екологічний стан</a:t>
          </a:r>
          <a:endParaRPr lang="uk-UA" sz="1000" kern="1200" dirty="0"/>
        </a:p>
      </dsp:txBody>
      <dsp:txXfrm rot="5400000">
        <a:off x="2297500" y="-752439"/>
        <a:ext cx="839472" cy="2557399"/>
      </dsp:txXfrm>
    </dsp:sp>
    <dsp:sp modelId="{CF3FF4E8-B3AB-4911-937E-EC12C6A1E742}">
      <dsp:nvSpPr>
        <dsp:cNvPr id="0" name=""/>
        <dsp:cNvSpPr/>
      </dsp:nvSpPr>
      <dsp:spPr>
        <a:xfrm>
          <a:off x="0" y="1589"/>
          <a:ext cx="1438536" cy="1049340"/>
        </a:xfrm>
        <a:prstGeom prst="round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ВЛАСНИКИ ЗЕМЕЛЬНИХ ДІЛЯНОК</a:t>
          </a:r>
          <a:endParaRPr lang="uk-UA" sz="1400" kern="1200" dirty="0"/>
        </a:p>
      </dsp:txBody>
      <dsp:txXfrm>
        <a:off x="0" y="1589"/>
        <a:ext cx="1438536" cy="1049340"/>
      </dsp:txXfrm>
    </dsp:sp>
    <dsp:sp modelId="{6687E833-F65A-4988-A461-A5FE060A84FB}">
      <dsp:nvSpPr>
        <dsp:cNvPr id="0" name=""/>
        <dsp:cNvSpPr/>
      </dsp:nvSpPr>
      <dsp:spPr>
        <a:xfrm rot="5400000">
          <a:off x="2297500" y="349368"/>
          <a:ext cx="839472" cy="25573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стабільність землекористування</a:t>
          </a:r>
          <a:endParaRPr lang="uk-UA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максимізація прибутків та мінімізація витрат будь-якою ціною</a:t>
          </a:r>
          <a:endParaRPr lang="uk-UA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дешевий доступ до земельних ресурсів на умовах оренди</a:t>
          </a:r>
          <a:endParaRPr lang="uk-UA" sz="1000" kern="1200" dirty="0"/>
        </a:p>
      </dsp:txBody>
      <dsp:txXfrm rot="5400000">
        <a:off x="2297500" y="349368"/>
        <a:ext cx="839472" cy="2557399"/>
      </dsp:txXfrm>
    </dsp:sp>
    <dsp:sp modelId="{55EF76A4-5C80-4C90-9DDD-3F09C879CEAA}">
      <dsp:nvSpPr>
        <dsp:cNvPr id="0" name=""/>
        <dsp:cNvSpPr/>
      </dsp:nvSpPr>
      <dsp:spPr>
        <a:xfrm>
          <a:off x="0" y="1103397"/>
          <a:ext cx="1438536" cy="1049340"/>
        </a:xfrm>
        <a:prstGeom prst="roundRect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АГРОБІЗНЕС</a:t>
          </a:r>
          <a:endParaRPr lang="uk-UA" sz="1400" kern="1200" dirty="0"/>
        </a:p>
      </dsp:txBody>
      <dsp:txXfrm>
        <a:off x="0" y="1103397"/>
        <a:ext cx="1438536" cy="1049340"/>
      </dsp:txXfrm>
    </dsp:sp>
    <dsp:sp modelId="{93576B11-9C8A-4E6E-B886-778A03F69DE2}">
      <dsp:nvSpPr>
        <dsp:cNvPr id="0" name=""/>
        <dsp:cNvSpPr/>
      </dsp:nvSpPr>
      <dsp:spPr>
        <a:xfrm rot="5400000">
          <a:off x="2297500" y="1451176"/>
          <a:ext cx="839472" cy="25573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підтримання суспільних фобій для отримання електоральних переваг</a:t>
          </a:r>
          <a:endParaRPr lang="uk-UA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створення та підтримання корупційних ніш</a:t>
          </a:r>
          <a:endParaRPr lang="uk-UA" sz="1000" kern="1200" dirty="0"/>
        </a:p>
      </dsp:txBody>
      <dsp:txXfrm rot="5400000">
        <a:off x="2297500" y="1451176"/>
        <a:ext cx="839472" cy="2557399"/>
      </dsp:txXfrm>
    </dsp:sp>
    <dsp:sp modelId="{9E106025-9AC5-4AD6-A304-6A813046A1F0}">
      <dsp:nvSpPr>
        <dsp:cNvPr id="0" name=""/>
        <dsp:cNvSpPr/>
      </dsp:nvSpPr>
      <dsp:spPr>
        <a:xfrm>
          <a:off x="0" y="2205205"/>
          <a:ext cx="1438536" cy="1049340"/>
        </a:xfrm>
        <a:prstGeom prst="roundRect">
          <a:avLst/>
        </a:prstGeom>
        <a:solidFill>
          <a:srgbClr val="00206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ПОЛІТИКИ</a:t>
          </a:r>
          <a:endParaRPr lang="uk-UA" sz="1400" kern="1200" dirty="0"/>
        </a:p>
      </dsp:txBody>
      <dsp:txXfrm>
        <a:off x="0" y="2205205"/>
        <a:ext cx="1438536" cy="10493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C996A6-1257-453E-AF8A-FD173A616D5F}">
      <dsp:nvSpPr>
        <dsp:cNvPr id="0" name=""/>
        <dsp:cNvSpPr/>
      </dsp:nvSpPr>
      <dsp:spPr>
        <a:xfrm rot="16200000">
          <a:off x="735409" y="-735409"/>
          <a:ext cx="2262981" cy="3733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ЕЛЕКТРОННИЙ ДЕРЖАВНИЙ ЗЕМЕЛЬНИЙ КАДАСТР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3,5 тис. сертифікованих інженерів-землевпорядників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86% паїв посвідчено права </a:t>
          </a:r>
          <a:endParaRPr lang="uk-UA" sz="1200" kern="1200" dirty="0"/>
        </a:p>
      </dsp:txBody>
      <dsp:txXfrm rot="16200000">
        <a:off x="1018281" y="-1018281"/>
        <a:ext cx="1697236" cy="3733800"/>
      </dsp:txXfrm>
    </dsp:sp>
    <dsp:sp modelId="{4F1937E4-2672-4335-B989-0480B2738132}">
      <dsp:nvSpPr>
        <dsp:cNvPr id="0" name=""/>
        <dsp:cNvSpPr/>
      </dsp:nvSpPr>
      <dsp:spPr>
        <a:xfrm>
          <a:off x="3733800" y="0"/>
          <a:ext cx="3733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МЕТОДИКА ЕКСПЕРТНОЇ ГРОШОВОЇ ОЦІНКИ ЗЕМЕЛЬНИХ ДІЛЯНОК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гармонізована із міжнародними стандартами оцінки (</a:t>
          </a:r>
          <a:r>
            <a:rPr lang="en-US" sz="1200" kern="1200" dirty="0" err="1" smtClean="0"/>
            <a:t>IVC</a:t>
          </a:r>
          <a:r>
            <a:rPr lang="en-US" sz="1200" kern="1200" dirty="0" smtClean="0"/>
            <a:t>, </a:t>
          </a:r>
          <a:r>
            <a:rPr lang="en-US" sz="1200" kern="1200" dirty="0" err="1" smtClean="0"/>
            <a:t>EVC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TeGoVa</a:t>
          </a:r>
          <a:r>
            <a:rPr lang="en-US" sz="1200" kern="1200" dirty="0" smtClean="0"/>
            <a:t>)</a:t>
          </a:r>
          <a:endParaRPr lang="uk-UA" sz="12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2,2 тис. оцінювачів земельних ділянок</a:t>
          </a:r>
          <a:endParaRPr lang="uk-UA" sz="1200" kern="1200" dirty="0"/>
        </a:p>
      </dsp:txBody>
      <dsp:txXfrm>
        <a:off x="3733800" y="0"/>
        <a:ext cx="3733800" cy="1697236"/>
      </dsp:txXfrm>
    </dsp:sp>
    <dsp:sp modelId="{8A4ED22B-086A-47BD-B075-E759226E5441}">
      <dsp:nvSpPr>
        <dsp:cNvPr id="0" name=""/>
        <dsp:cNvSpPr/>
      </dsp:nvSpPr>
      <dsp:spPr>
        <a:xfrm rot="10800000">
          <a:off x="0" y="2262981"/>
          <a:ext cx="3733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ЕЛЕКТРОННИЙ ДЕРЖАВНИЙ РЕЄСТР РЕЧОВИХ ПРАВ НА НЕРУХОМЕ МАЙНО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6,5 тис. нотаріусів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/>
            <a:t>понад 700 компаній із аукціоністами для проведення земельних торгів</a:t>
          </a:r>
          <a:endParaRPr lang="uk-UA" sz="1200" kern="1200" dirty="0"/>
        </a:p>
      </dsp:txBody>
      <dsp:txXfrm rot="10800000">
        <a:off x="0" y="2828726"/>
        <a:ext cx="3733800" cy="1697236"/>
      </dsp:txXfrm>
    </dsp:sp>
    <dsp:sp modelId="{682AB316-C62E-42E0-915E-A2A9F3965667}">
      <dsp:nvSpPr>
        <dsp:cNvPr id="0" name=""/>
        <dsp:cNvSpPr/>
      </dsp:nvSpPr>
      <dsp:spPr>
        <a:xfrm rot="5400000">
          <a:off x="4469209" y="1527572"/>
          <a:ext cx="2262981" cy="3733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/>
            <a:t>КОНТРОЛЬ ЗА ТРАНЗАКЦІЯМИ НА РИНКУ НЕРУХОМОГО МАЙНА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noProof="0" dirty="0" smtClean="0"/>
            <a:t>Запобігання та протидія легалізації (відмиванню) доходів, одержаних злочинним шляхом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noProof="0" dirty="0" smtClean="0"/>
            <a:t>Антимонопольне регулювання</a:t>
          </a:r>
          <a:endParaRPr lang="uk-UA" sz="1200" kern="1200" noProof="0" dirty="0"/>
        </a:p>
      </dsp:txBody>
      <dsp:txXfrm rot="5400000">
        <a:off x="4752081" y="1810444"/>
        <a:ext cx="1697236" cy="3733800"/>
      </dsp:txXfrm>
    </dsp:sp>
    <dsp:sp modelId="{FAE96482-0328-4B18-8C9C-02C3CB4A99E2}">
      <dsp:nvSpPr>
        <dsp:cNvPr id="0" name=""/>
        <dsp:cNvSpPr/>
      </dsp:nvSpPr>
      <dsp:spPr>
        <a:xfrm>
          <a:off x="2613659" y="1697236"/>
          <a:ext cx="2240280" cy="1131490"/>
        </a:xfrm>
        <a:prstGeom prst="roundRect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ІНФРАСТРУКТУРА РИНКУ</a:t>
          </a:r>
          <a:endParaRPr lang="uk-UA" sz="1600" b="1" kern="1200" dirty="0">
            <a:solidFill>
              <a:schemeClr val="accent2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3659" y="1697236"/>
        <a:ext cx="2240280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11/19/2015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gif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ПОРІВНЯЛЬНИЙ АНАЛІЗ СУЧАСНИХ КОНЦЕПЦІЙ РЕФОРМУВАННЯ ЗЕМЕЛЬНИХ ВІДНОСИН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Андрій Мартин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Чи готова інфраструктура ринку сільськогосподарських земель?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Хіба Україні чогось не вистачає?</a:t>
            </a:r>
            <a:endParaRPr lang="uk-UA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84175" y="1700808"/>
            <a:ext cx="8362950" cy="207744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Різні країни світу широко використовують 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практику запровадження різноманітних 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000" b="1" dirty="0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обмежень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ринку сільськогосподарських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земель 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залежності</a:t>
            </a:r>
            <a:r>
              <a:rPr lang="uk-UA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uk-UA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>
                <a:solidFill>
                  <a:srgbClr val="28F8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географічних особливостей, </a:t>
            </a:r>
          </a:p>
          <a:p>
            <a:pPr algn="ctr"/>
            <a:r>
              <a:rPr lang="uk-UA" sz="2000" b="1" dirty="0">
                <a:solidFill>
                  <a:srgbClr val="28F8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історичних та культурних традицій а також </a:t>
            </a:r>
            <a:endParaRPr lang="en-US" sz="2000" b="1" dirty="0">
              <a:solidFill>
                <a:srgbClr val="28F8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000" b="1" dirty="0">
                <a:solidFill>
                  <a:srgbClr val="28F8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юридичної практики</a:t>
            </a:r>
            <a:r>
              <a:rPr lang="uk-UA" sz="20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uk-UA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складалися </a:t>
            </a: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віками</a:t>
            </a:r>
            <a:endParaRPr lang="uk-UA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33350" y="5595938"/>
            <a:ext cx="2012950" cy="709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РОЗМІР </a:t>
            </a:r>
          </a:p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ЗЕМЛЕВОЛОДІНЬ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417763" y="5595938"/>
            <a:ext cx="2012950" cy="709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ПЕРЕВАЖНЕ </a:t>
            </a:r>
          </a:p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ПРАВО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702175" y="5595938"/>
            <a:ext cx="2012950" cy="709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ОРЕНДНІ </a:t>
            </a:r>
          </a:p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ВІДНОСИНИ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6988175" y="5595938"/>
            <a:ext cx="2012950" cy="709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ЗМІНА </a:t>
            </a:r>
          </a:p>
          <a:p>
            <a:pPr algn="ctr"/>
            <a:r>
              <a:rPr lang="uk-UA" sz="1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ПРИЗНАЧЕННЯ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871538" y="3905250"/>
            <a:ext cx="508000" cy="1550988"/>
          </a:xfrm>
          <a:prstGeom prst="downArrow">
            <a:avLst>
              <a:gd name="adj1" fmla="val 50000"/>
              <a:gd name="adj2" fmla="val 76328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3165475" y="3905250"/>
            <a:ext cx="508000" cy="1550988"/>
          </a:xfrm>
          <a:prstGeom prst="downArrow">
            <a:avLst>
              <a:gd name="adj1" fmla="val 50000"/>
              <a:gd name="adj2" fmla="val 76328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5468938" y="3905250"/>
            <a:ext cx="508000" cy="1550988"/>
          </a:xfrm>
          <a:prstGeom prst="downArrow">
            <a:avLst>
              <a:gd name="adj1" fmla="val 50000"/>
              <a:gd name="adj2" fmla="val 76328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7737475" y="3905250"/>
            <a:ext cx="508000" cy="1550988"/>
          </a:xfrm>
          <a:prstGeom prst="downArrow">
            <a:avLst>
              <a:gd name="adj1" fmla="val 50000"/>
              <a:gd name="adj2" fmla="val 76328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2112963" y="3927475"/>
            <a:ext cx="352425" cy="903288"/>
          </a:xfrm>
          <a:prstGeom prst="downArrow">
            <a:avLst>
              <a:gd name="adj1" fmla="val 50000"/>
              <a:gd name="adj2" fmla="val 6407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>
            <a:off x="1514475" y="4914900"/>
            <a:ext cx="1577975" cy="4524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ОБМЕЖЕННЯ </a:t>
            </a:r>
          </a:p>
          <a:p>
            <a:pPr algn="ctr"/>
            <a:r>
              <a:rPr lang="uk-UA" sz="1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ДЛЯ ІНОЗЕМЦІВ</a:t>
            </a: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4395788" y="3927475"/>
            <a:ext cx="352425" cy="903288"/>
          </a:xfrm>
          <a:prstGeom prst="downArrow">
            <a:avLst>
              <a:gd name="adj1" fmla="val 50000"/>
              <a:gd name="adj2" fmla="val 6407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6708775" y="3927475"/>
            <a:ext cx="352425" cy="903288"/>
          </a:xfrm>
          <a:prstGeom prst="downArrow">
            <a:avLst>
              <a:gd name="adj1" fmla="val 50000"/>
              <a:gd name="adj2" fmla="val 6407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3771900" y="4914900"/>
            <a:ext cx="1577975" cy="4524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2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ТЕРИТОРІАЛЬНІ</a:t>
            </a:r>
          </a:p>
          <a:p>
            <a:pPr algn="ctr"/>
            <a:r>
              <a:rPr lang="uk-UA" sz="12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ОБМЕЖЕННЯ</a:t>
            </a: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6100763" y="4914900"/>
            <a:ext cx="1577975" cy="4524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uk-UA" sz="12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КОРПОРАТИВНІ</a:t>
            </a:r>
          </a:p>
          <a:p>
            <a:pPr algn="ctr"/>
            <a:r>
              <a:rPr lang="uk-UA" sz="12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ОБМЕЖЕННЯ </a:t>
            </a:r>
          </a:p>
        </p:txBody>
      </p:sp>
      <p:sp>
        <p:nvSpPr>
          <p:cNvPr id="20" name="Овал 19"/>
          <p:cNvSpPr/>
          <p:nvPr/>
        </p:nvSpPr>
        <p:spPr>
          <a:xfrm>
            <a:off x="2987824" y="4797152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Овал 26"/>
          <p:cNvSpPr/>
          <p:nvPr/>
        </p:nvSpPr>
        <p:spPr>
          <a:xfrm>
            <a:off x="4283968" y="5517232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Овал 27"/>
          <p:cNvSpPr/>
          <p:nvPr/>
        </p:nvSpPr>
        <p:spPr>
          <a:xfrm>
            <a:off x="6588224" y="5517232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Овал 28"/>
          <p:cNvSpPr/>
          <p:nvPr/>
        </p:nvSpPr>
        <p:spPr>
          <a:xfrm>
            <a:off x="8927976" y="5517232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Овал 29"/>
          <p:cNvSpPr/>
          <p:nvPr/>
        </p:nvSpPr>
        <p:spPr>
          <a:xfrm>
            <a:off x="5220072" y="4797152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Овал 30"/>
          <p:cNvSpPr/>
          <p:nvPr/>
        </p:nvSpPr>
        <p:spPr>
          <a:xfrm>
            <a:off x="2051720" y="5517232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Овал 31"/>
          <p:cNvSpPr/>
          <p:nvPr/>
        </p:nvSpPr>
        <p:spPr>
          <a:xfrm>
            <a:off x="7596336" y="4797152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Дякую за увагу!</a:t>
            </a: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martyn@nubip.edu.ua</a:t>
            </a: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/>
              <a:t>ЗЕМЕЛЬНА РЕФОРМА: </a:t>
            </a:r>
            <a:r>
              <a:rPr lang="en-US" sz="4000" dirty="0" smtClean="0"/>
              <a:t>QUO VADIS</a:t>
            </a:r>
            <a:r>
              <a:rPr lang="en-US" dirty="0" smtClean="0"/>
              <a:t>?</a:t>
            </a:r>
            <a:endParaRPr lang="uk-UA" dirty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8" name="Picture 4" descr="http://www.rivne.org/enc/enc_k/kravchuk.jpg"/>
          <p:cNvPicPr>
            <a:picLocks noChangeAspect="1" noChangeArrowheads="1"/>
          </p:cNvPicPr>
          <p:nvPr/>
        </p:nvPicPr>
        <p:blipFill>
          <a:blip r:embed="rId7" cstate="print"/>
          <a:srcRect b="30430"/>
          <a:stretch>
            <a:fillRect/>
          </a:stretch>
        </p:blipFill>
        <p:spPr bwMode="auto">
          <a:xfrm>
            <a:off x="1331640" y="1844824"/>
            <a:ext cx="914400" cy="864096"/>
          </a:xfrm>
          <a:prstGeom prst="ellipse">
            <a:avLst/>
          </a:prstGeom>
          <a:noFill/>
        </p:spPr>
      </p:pic>
      <p:pic>
        <p:nvPicPr>
          <p:cNvPr id="1032" name="Picture 8" descr="http://u-osho.com.ua/news/96/011.jpg"/>
          <p:cNvPicPr>
            <a:picLocks noChangeAspect="1" noChangeArrowheads="1"/>
          </p:cNvPicPr>
          <p:nvPr/>
        </p:nvPicPr>
        <p:blipFill>
          <a:blip r:embed="rId8" cstate="print"/>
          <a:srcRect l="20618" r="20965" b="12208"/>
          <a:stretch>
            <a:fillRect/>
          </a:stretch>
        </p:blipFill>
        <p:spPr bwMode="auto">
          <a:xfrm>
            <a:off x="2411760" y="4509120"/>
            <a:ext cx="884098" cy="936104"/>
          </a:xfrm>
          <a:prstGeom prst="ellipse">
            <a:avLst/>
          </a:prstGeom>
          <a:noFill/>
        </p:spPr>
      </p:pic>
      <p:pic>
        <p:nvPicPr>
          <p:cNvPr id="1036" name="Picture 12" descr="http://patrioty.org.ua/st/wp-content/uploads/2015/05/kuchma.1jpg.jpg"/>
          <p:cNvPicPr>
            <a:picLocks noChangeAspect="1" noChangeArrowheads="1"/>
          </p:cNvPicPr>
          <p:nvPr/>
        </p:nvPicPr>
        <p:blipFill>
          <a:blip r:embed="rId9" cstate="print"/>
          <a:srcRect l="13609" r="16477"/>
          <a:stretch>
            <a:fillRect/>
          </a:stretch>
        </p:blipFill>
        <p:spPr bwMode="auto">
          <a:xfrm>
            <a:off x="4499992" y="1556792"/>
            <a:ext cx="864096" cy="927795"/>
          </a:xfrm>
          <a:prstGeom prst="ellipse">
            <a:avLst/>
          </a:prstGeom>
          <a:noFill/>
        </p:spPr>
      </p:pic>
      <p:pic>
        <p:nvPicPr>
          <p:cNvPr id="1040" name="Picture 16" descr="http://sevastopol.su/images/news/54435_68845.jpg"/>
          <p:cNvPicPr>
            <a:picLocks noChangeAspect="1" noChangeArrowheads="1"/>
          </p:cNvPicPr>
          <p:nvPr/>
        </p:nvPicPr>
        <p:blipFill>
          <a:blip r:embed="rId10" cstate="print"/>
          <a:srcRect l="25200" r="16841" b="19361"/>
          <a:stretch>
            <a:fillRect/>
          </a:stretch>
        </p:blipFill>
        <p:spPr bwMode="auto">
          <a:xfrm>
            <a:off x="7524328" y="2276872"/>
            <a:ext cx="966107" cy="100811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Немає відповідей на фундаментальні запитання!</a:t>
            </a:r>
            <a:endParaRPr lang="uk-UA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8" y="1628800"/>
          <a:ext cx="7467600" cy="4958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http://sled.net.ua/sites/default/files/yacenyuk.jpg"/>
          <p:cNvPicPr>
            <a:picLocks noChangeAspect="1" noChangeArrowheads="1"/>
          </p:cNvPicPr>
          <p:nvPr/>
        </p:nvPicPr>
        <p:blipFill>
          <a:blip r:embed="rId7" cstate="print"/>
          <a:srcRect l="30240"/>
          <a:stretch>
            <a:fillRect/>
          </a:stretch>
        </p:blipFill>
        <p:spPr bwMode="auto">
          <a:xfrm>
            <a:off x="2843808" y="1916832"/>
            <a:ext cx="1391781" cy="1316757"/>
          </a:xfrm>
          <a:prstGeom prst="ellipse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79512" y="1628800"/>
            <a:ext cx="259228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Валова продукція сільського господарства у 2014 році</a:t>
            </a:r>
          </a:p>
          <a:p>
            <a:pPr algn="ctr"/>
            <a:r>
              <a:rPr lang="uk-UA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251,4 млрд. гривень</a:t>
            </a:r>
          </a:p>
          <a:p>
            <a:pPr algn="ctr"/>
            <a:r>
              <a:rPr lang="uk-UA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мати дохід на селянина на рівні Болгарії (324,89 €) </a:t>
            </a:r>
            <a:r>
              <a:rPr lang="uk-UA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потрібно 1,4 трлн. гривень</a:t>
            </a:r>
            <a:endParaRPr lang="uk-UA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5085184"/>
            <a:ext cx="1961477" cy="1490860"/>
          </a:xfrm>
          <a:prstGeom prst="roundRect">
            <a:avLst/>
          </a:prstGeom>
          <a:noFill/>
          <a:ln w="9525">
            <a:solidFill>
              <a:schemeClr val="bg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6300192" y="5373216"/>
            <a:ext cx="172819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42 % бюджету </a:t>
            </a:r>
            <a:r>
              <a:rPr lang="uk-UA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ЄС витрачається через </a:t>
            </a: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 </a:t>
            </a:r>
            <a:r>
              <a:rPr lang="uk-UA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штучне підтримання рівня життя </a:t>
            </a:r>
            <a:r>
              <a:rPr lang="uk-UA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5,4 % населення </a:t>
            </a:r>
            <a:r>
              <a:rPr lang="uk-UA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яке дає </a:t>
            </a:r>
            <a:r>
              <a:rPr lang="uk-UA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1,6 % ВВП</a:t>
            </a:r>
          </a:p>
        </p:txBody>
      </p:sp>
      <p:pic>
        <p:nvPicPr>
          <p:cNvPr id="6148" name="Picture 4" descr="http://searchengineland.com/figz/wp-content/seloads/2014/08/eu-flag-ss-1920.jpg"/>
          <p:cNvPicPr>
            <a:picLocks noChangeAspect="1" noChangeArrowheads="1"/>
          </p:cNvPicPr>
          <p:nvPr/>
        </p:nvPicPr>
        <p:blipFill>
          <a:blip r:embed="rId9" cstate="print"/>
          <a:srcRect l="14335" r="16857"/>
          <a:stretch>
            <a:fillRect/>
          </a:stretch>
        </p:blipFill>
        <p:spPr bwMode="auto">
          <a:xfrm>
            <a:off x="7740352" y="4797152"/>
            <a:ext cx="1019096" cy="1025353"/>
          </a:xfrm>
          <a:prstGeom prst="ellipse">
            <a:avLst/>
          </a:prstGeom>
          <a:noFill/>
        </p:spPr>
      </p:pic>
      <p:sp>
        <p:nvSpPr>
          <p:cNvPr id="11" name="Знак запрета 10"/>
          <p:cNvSpPr/>
          <p:nvPr/>
        </p:nvSpPr>
        <p:spPr>
          <a:xfrm>
            <a:off x="6660232" y="5085184"/>
            <a:ext cx="1656184" cy="1772816"/>
          </a:xfrm>
          <a:prstGeom prst="noSmoking">
            <a:avLst>
              <a:gd name="adj" fmla="val 12537"/>
            </a:avLst>
          </a:prstGeom>
          <a:solidFill>
            <a:srgbClr val="C00000">
              <a:alpha val="1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39552" y="3068960"/>
            <a:ext cx="360040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Ініціативи 2015 року!</a:t>
            </a:r>
            <a:endParaRPr lang="uk-UA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1916832"/>
            <a:ext cx="180020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Створення вільного ринку землі в Україні: аналіз вигод і витрат для публічної дискусії</a:t>
            </a:r>
          </a:p>
          <a:p>
            <a:pPr algn="ctr"/>
            <a:r>
              <a:rPr lang="uk-UA" sz="1200" dirty="0" smtClean="0"/>
              <a:t>(Київ, 03.04.2015) 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735335" cy="735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3059832" y="1916832"/>
            <a:ext cx="180020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ДОРОЖНЯ КАРТА</a:t>
            </a:r>
          </a:p>
          <a:p>
            <a:pPr algn="ctr"/>
            <a:r>
              <a:rPr lang="uk-UA" sz="1200" dirty="0" smtClean="0"/>
              <a:t>ЗЕМЕЛЬНОЇ РЕФОРМИ </a:t>
            </a:r>
            <a:r>
              <a:rPr lang="en-US" sz="1200" dirty="0" smtClean="0"/>
              <a:t>&amp;</a:t>
            </a:r>
          </a:p>
          <a:p>
            <a:pPr algn="ctr"/>
            <a:r>
              <a:rPr lang="en-US" sz="1200" dirty="0" smtClean="0"/>
              <a:t>5 </a:t>
            </a:r>
            <a:r>
              <a:rPr lang="ru-RU" sz="1200" dirty="0" smtClean="0"/>
              <a:t>законопроект</a:t>
            </a:r>
            <a:r>
              <a:rPr lang="uk-UA" sz="1200" dirty="0" err="1" smtClean="0"/>
              <a:t>ів</a:t>
            </a:r>
            <a:endParaRPr lang="uk-UA" sz="1200" dirty="0" smtClean="0"/>
          </a:p>
          <a:p>
            <a:pPr algn="ctr"/>
            <a:r>
              <a:rPr lang="uk-UA" sz="1200" dirty="0" smtClean="0"/>
              <a:t>(Київ, 04.04.2015) </a:t>
            </a:r>
          </a:p>
        </p:txBody>
      </p:sp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412776"/>
            <a:ext cx="7200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 descr="http://www.novostimira.com.ua/gallery/1409051062_178.jpg480x360.jpeg"/>
          <p:cNvPicPr>
            <a:picLocks noChangeAspect="1" noChangeArrowheads="1"/>
          </p:cNvPicPr>
          <p:nvPr/>
        </p:nvPicPr>
        <p:blipFill>
          <a:blip r:embed="rId4" cstate="print"/>
          <a:srcRect l="9450" r="33851" b="14416"/>
          <a:stretch>
            <a:fillRect/>
          </a:stretch>
        </p:blipFill>
        <p:spPr bwMode="auto">
          <a:xfrm>
            <a:off x="1763688" y="3284984"/>
            <a:ext cx="1080120" cy="1080120"/>
          </a:xfrm>
          <a:prstGeom prst="ellipse">
            <a:avLst/>
          </a:prstGeom>
          <a:noFill/>
        </p:spPr>
      </p:pic>
      <p:pic>
        <p:nvPicPr>
          <p:cNvPr id="17423" name="Picture 15" descr="http://www.amm.org.ua/images/stories/Land_Law_Metarials/_MG_9546_2.jpg"/>
          <p:cNvPicPr>
            <a:picLocks noChangeAspect="1" noChangeArrowheads="1"/>
          </p:cNvPicPr>
          <p:nvPr/>
        </p:nvPicPr>
        <p:blipFill>
          <a:blip r:embed="rId5" cstate="print"/>
          <a:srcRect l="3940" t="7879" r="7420" b="18582"/>
          <a:stretch>
            <a:fillRect/>
          </a:stretch>
        </p:blipFill>
        <p:spPr bwMode="auto">
          <a:xfrm>
            <a:off x="4137380" y="3212976"/>
            <a:ext cx="1010684" cy="1048116"/>
          </a:xfrm>
          <a:prstGeom prst="ellipse">
            <a:avLst/>
          </a:prstGeom>
          <a:noFill/>
        </p:spPr>
      </p:pic>
      <p:sp>
        <p:nvSpPr>
          <p:cNvPr id="18" name="Скругленный прямоугольник 17"/>
          <p:cNvSpPr/>
          <p:nvPr/>
        </p:nvSpPr>
        <p:spPr>
          <a:xfrm>
            <a:off x="5652120" y="1916832"/>
            <a:ext cx="1800200" cy="1584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000" dirty="0" smtClean="0"/>
              <a:t>Єдина комплексна стратегія розвитку сільського господарства та сільських територій на 2015-2020 роки</a:t>
            </a:r>
          </a:p>
          <a:p>
            <a:pPr algn="ctr"/>
            <a:r>
              <a:rPr lang="uk-UA" sz="1000" dirty="0" smtClean="0"/>
              <a:t>(</a:t>
            </a:r>
            <a:r>
              <a:rPr lang="uk-UA" sz="1000" b="1" dirty="0" smtClean="0"/>
              <a:t>підгрупа 3.1</a:t>
            </a:r>
          </a:p>
          <a:p>
            <a:pPr algn="ctr"/>
            <a:r>
              <a:rPr lang="uk-UA" sz="1000" b="1" dirty="0" smtClean="0"/>
              <a:t>«Земельна реформа»</a:t>
            </a:r>
            <a:r>
              <a:rPr lang="uk-UA" sz="1000" dirty="0" smtClean="0"/>
              <a:t>)</a:t>
            </a:r>
          </a:p>
        </p:txBody>
      </p:sp>
      <p:pic>
        <p:nvPicPr>
          <p:cNvPr id="17425" name="Picture 17" descr="&amp;Mcy;&amp;iukcy;&amp;ncy;&amp;acy;&amp;gcy;&amp;rcy;&amp;ocy;&amp;pcy;&amp;ocy;&amp;lcy;&amp;iukcy;&amp;tcy;&amp;icy;&amp;kcy;&amp;icy; &amp;zcy;&amp;acy;&amp;pcy;&amp;rcy;&amp;ocy;&amp;vcy;&amp;acy;&amp;dcy;&amp;icy;&amp;lcy;&amp;ocy; &amp;pcy;&amp;rcy;&amp;ocy;&amp;gcy;&amp;rcy;&amp;acy;&amp;mcy;&amp;ucy; &amp;vcy;&amp;icy;&amp;vcy;&amp;chcy;&amp;iecy;&amp;ncy;&amp;ncy;&amp;yacy; &amp;iukcy;&amp;ncy;&amp;ocy;&amp;zcy;&amp;iecy;&amp;mcy;&amp;ncy;&amp;ocy;&amp;yicy; &amp;mcy;&amp;ocy;&amp;vcy;&amp;icy; &amp;scy;&amp;iecy;&amp;rcy;&amp;iecy;&amp;dcy; &amp;scy;&amp;pcy;&amp;iukcy;&amp;vcy;&amp;rcy;&amp;ocy;&amp;bcy;&amp;iukcy;&amp;tcy;&amp;ncy;&amp;icy;&amp;kcy;&amp;iukcy;&amp;vcy;"/>
          <p:cNvPicPr>
            <a:picLocks noChangeAspect="1" noChangeArrowheads="1"/>
          </p:cNvPicPr>
          <p:nvPr/>
        </p:nvPicPr>
        <p:blipFill>
          <a:blip r:embed="rId6" cstate="print"/>
          <a:srcRect l="25920" t="3780" r="25481" b="13061"/>
          <a:stretch>
            <a:fillRect/>
          </a:stretch>
        </p:blipFill>
        <p:spPr bwMode="auto">
          <a:xfrm>
            <a:off x="5508104" y="1412776"/>
            <a:ext cx="736446" cy="720080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6876256" y="3212976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" b="1" dirty="0" smtClean="0"/>
              <a:t>понад</a:t>
            </a:r>
          </a:p>
          <a:p>
            <a:pPr algn="ctr"/>
            <a:r>
              <a:rPr lang="uk-UA" sz="2400" b="1" dirty="0" smtClean="0"/>
              <a:t>30 </a:t>
            </a:r>
            <a:r>
              <a:rPr lang="uk-UA" sz="800" b="1" dirty="0" smtClean="0"/>
              <a:t>експертів</a:t>
            </a:r>
            <a:endParaRPr lang="uk-UA" sz="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83568" y="4437112"/>
            <a:ext cx="180020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Національна доповідь щодо</a:t>
            </a:r>
          </a:p>
          <a:p>
            <a:pPr algn="ctr"/>
            <a:r>
              <a:rPr lang="uk-UA" sz="1200" dirty="0" smtClean="0"/>
              <a:t>завершення земельної реформи в Україні</a:t>
            </a:r>
          </a:p>
          <a:p>
            <a:pPr algn="ctr"/>
            <a:r>
              <a:rPr lang="uk-UA" sz="1200" dirty="0" smtClean="0"/>
              <a:t>(Київ, 15.07.2015) </a:t>
            </a:r>
          </a:p>
        </p:txBody>
      </p:sp>
      <p:pic>
        <p:nvPicPr>
          <p:cNvPr id="17429" name="Picture 21" descr="http://dnsgb.com.ua/images/_logo_pod_menu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933056"/>
            <a:ext cx="792088" cy="792088"/>
          </a:xfrm>
          <a:prstGeom prst="rect">
            <a:avLst/>
          </a:prstGeom>
          <a:noFill/>
        </p:spPr>
      </p:pic>
      <p:pic>
        <p:nvPicPr>
          <p:cNvPr id="17431" name="Picture 23" descr="http://old.uaan.gov.ua/sites/default/files/novakovskiy.jpg"/>
          <p:cNvPicPr>
            <a:picLocks noChangeAspect="1" noChangeArrowheads="1"/>
          </p:cNvPicPr>
          <p:nvPr/>
        </p:nvPicPr>
        <p:blipFill>
          <a:blip r:embed="rId8" cstate="print"/>
          <a:srcRect b="21926"/>
          <a:stretch>
            <a:fillRect/>
          </a:stretch>
        </p:blipFill>
        <p:spPr bwMode="auto">
          <a:xfrm>
            <a:off x="2051720" y="5517232"/>
            <a:ext cx="936104" cy="1086540"/>
          </a:xfrm>
          <a:prstGeom prst="ellipse">
            <a:avLst/>
          </a:prstGeom>
          <a:noFill/>
        </p:spPr>
      </p:pic>
      <p:sp>
        <p:nvSpPr>
          <p:cNvPr id="27" name="Скругленный прямоугольник 26"/>
          <p:cNvSpPr/>
          <p:nvPr/>
        </p:nvSpPr>
        <p:spPr>
          <a:xfrm>
            <a:off x="3131840" y="4437112"/>
            <a:ext cx="180020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Дорожня карта законодавчого забезпечення земельної реформи</a:t>
            </a:r>
          </a:p>
          <a:p>
            <a:pPr algn="ctr"/>
            <a:r>
              <a:rPr lang="uk-UA" sz="1200" dirty="0" smtClean="0"/>
              <a:t>(Київ, 17.09.2015) </a:t>
            </a:r>
          </a:p>
        </p:txBody>
      </p:sp>
      <p:pic>
        <p:nvPicPr>
          <p:cNvPr id="17433" name="Picture 25" descr="http://ukrrada.com/wp-content/uploads/2015/08/%D0%86%D0%B2%D1%87%D0%B5%D0%BD%D0%BA%D0%BE.jpg"/>
          <p:cNvPicPr>
            <a:picLocks noChangeAspect="1" noChangeArrowheads="1"/>
          </p:cNvPicPr>
          <p:nvPr/>
        </p:nvPicPr>
        <p:blipFill>
          <a:blip r:embed="rId9" cstate="print"/>
          <a:srcRect l="5040" b="16841"/>
          <a:stretch>
            <a:fillRect/>
          </a:stretch>
        </p:blipFill>
        <p:spPr bwMode="auto">
          <a:xfrm>
            <a:off x="4572000" y="5517232"/>
            <a:ext cx="901598" cy="1052736"/>
          </a:xfrm>
          <a:prstGeom prst="ellipse">
            <a:avLst/>
          </a:prstGeom>
          <a:noFill/>
        </p:spPr>
      </p:pic>
      <p:pic>
        <p:nvPicPr>
          <p:cNvPr id="17439" name="Picture 31" descr="http://versii.com/photos_new/2008/bank_1748_img_200x230_811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5816" y="4005064"/>
            <a:ext cx="627641" cy="721787"/>
          </a:xfrm>
          <a:prstGeom prst="rect">
            <a:avLst/>
          </a:prstGeom>
          <a:noFill/>
        </p:spPr>
      </p:pic>
      <p:sp>
        <p:nvSpPr>
          <p:cNvPr id="35" name="Овал 34"/>
          <p:cNvSpPr/>
          <p:nvPr/>
        </p:nvSpPr>
        <p:spPr>
          <a:xfrm>
            <a:off x="6732240" y="1124744"/>
            <a:ext cx="2160240" cy="112474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СХВАЛЕНА</a:t>
            </a:r>
          </a:p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Національною радою реформ</a:t>
            </a:r>
          </a:p>
          <a:p>
            <a:pPr algn="ctr"/>
            <a:r>
              <a:rPr lang="uk-UA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(Київ, 09.11.2015)</a:t>
            </a:r>
            <a:endParaRPr lang="uk-UA" sz="10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724128" y="4437112"/>
            <a:ext cx="180020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Презентація щодо напрямів реформування сфери земельних відносин &amp; 5 законопроектів</a:t>
            </a:r>
          </a:p>
          <a:p>
            <a:pPr algn="ctr"/>
            <a:r>
              <a:rPr lang="uk-UA" sz="1100" dirty="0" smtClean="0"/>
              <a:t>(Київ, 24.09.2015) </a:t>
            </a:r>
          </a:p>
        </p:txBody>
      </p:sp>
      <p:pic>
        <p:nvPicPr>
          <p:cNvPr id="17441" name="Picture 33" descr="http://kyivoblzem.gov.ua/userfiles/news/33_f.jpg"/>
          <p:cNvPicPr>
            <a:picLocks noChangeAspect="1" noChangeArrowheads="1"/>
          </p:cNvPicPr>
          <p:nvPr/>
        </p:nvPicPr>
        <p:blipFill>
          <a:blip r:embed="rId11" cstate="print"/>
          <a:srcRect l="17280" r="17921"/>
          <a:stretch>
            <a:fillRect/>
          </a:stretch>
        </p:blipFill>
        <p:spPr bwMode="auto">
          <a:xfrm>
            <a:off x="5508104" y="4005064"/>
            <a:ext cx="681987" cy="697633"/>
          </a:xfrm>
          <a:prstGeom prst="rect">
            <a:avLst/>
          </a:prstGeom>
          <a:noFill/>
        </p:spPr>
      </p:pic>
      <p:pic>
        <p:nvPicPr>
          <p:cNvPr id="17443" name="Picture 35" descr="http://fr1.sidcdn.net/media/cache/person_thumb_exx/uploads/persons/origin/47/4745-martinyuk-maksim-petrovich_origin.png"/>
          <p:cNvPicPr>
            <a:picLocks noChangeAspect="1" noChangeArrowheads="1"/>
          </p:cNvPicPr>
          <p:nvPr/>
        </p:nvPicPr>
        <p:blipFill>
          <a:blip r:embed="rId12" cstate="print"/>
          <a:srcRect l="23773" r="9662" b="19171"/>
          <a:stretch>
            <a:fillRect/>
          </a:stretch>
        </p:blipFill>
        <p:spPr bwMode="auto">
          <a:xfrm>
            <a:off x="7092280" y="5476084"/>
            <a:ext cx="864096" cy="104925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79512" y="188640"/>
          <a:ext cx="828092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ВИРІШУЄМО КОНКРЕТНІ ПРОБЛЕМИ</a:t>
            </a:r>
            <a:endParaRPr lang="uk-UA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507288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4" name="Picture 2" descr="http://minagro.gov.ua/themes/garland/bannerMinagro/xMINAGROPROM_UA.jpg.pagespeed.ic.VTeN5zrB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76975" y="476672"/>
            <a:ext cx="2867025" cy="733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ЧОМУ БУКСУЄ ЗЕМЕЛЬНА ДЕЦЕНТРАЛІЗАЦІЯ?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1412776"/>
          <a:ext cx="424847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923928" y="3501008"/>
            <a:ext cx="2160240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err="1" smtClean="0"/>
              <a:t>Держгеокадастр</a:t>
            </a:r>
            <a:endParaRPr lang="uk-UA" sz="1100" dirty="0" smtClean="0"/>
          </a:p>
          <a:p>
            <a:pPr algn="ctr"/>
            <a:r>
              <a:rPr lang="uk-UA" sz="1100" dirty="0" smtClean="0"/>
              <a:t>(</a:t>
            </a:r>
            <a:r>
              <a:rPr lang="uk-UA" sz="1100" dirty="0" err="1" smtClean="0"/>
              <a:t>бувш</a:t>
            </a:r>
            <a:r>
              <a:rPr lang="uk-UA" sz="1100" dirty="0" smtClean="0"/>
              <a:t>. Держземагентство) є єдиним розпорядником</a:t>
            </a:r>
          </a:p>
          <a:p>
            <a:pPr algn="ctr"/>
            <a:r>
              <a:rPr lang="uk-UA" sz="1050" dirty="0" smtClean="0"/>
              <a:t> </a:t>
            </a: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млн. гектарів</a:t>
            </a:r>
            <a:r>
              <a:rPr lang="uk-UA" sz="1050" dirty="0" smtClean="0"/>
              <a:t> </a:t>
            </a:r>
          </a:p>
          <a:p>
            <a:pPr algn="ctr"/>
            <a:r>
              <a:rPr lang="uk-UA" sz="1100" dirty="0" smtClean="0"/>
              <a:t>земель сільськогосподарського призначення державної власності</a:t>
            </a:r>
            <a:endParaRPr lang="uk-UA" sz="1100" dirty="0"/>
          </a:p>
        </p:txBody>
      </p:sp>
      <p:pic>
        <p:nvPicPr>
          <p:cNvPr id="5" name="Picture 7" descr="D:\Державна служба України з питань геодезії, картографії та кадастру_files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0968"/>
            <a:ext cx="815517" cy="815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5" descr="http://fr1.sidcdn.net/media/cache/person_thumb_exx/uploads/persons/origin/47/4745-martinyuk-maksim-petrovich_origin.png"/>
          <p:cNvPicPr>
            <a:picLocks noChangeAspect="1" noChangeArrowheads="1"/>
          </p:cNvPicPr>
          <p:nvPr/>
        </p:nvPicPr>
        <p:blipFill>
          <a:blip r:embed="rId4" cstate="print"/>
          <a:srcRect l="23773" r="9662" b="19171"/>
          <a:stretch>
            <a:fillRect/>
          </a:stretch>
        </p:blipFill>
        <p:spPr bwMode="auto">
          <a:xfrm>
            <a:off x="5724128" y="4869160"/>
            <a:ext cx="864096" cy="1049259"/>
          </a:xfrm>
          <a:prstGeom prst="ellipse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5364088" y="1412776"/>
            <a:ext cx="2160240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Верховна Рада України вже </a:t>
            </a:r>
            <a:r>
              <a:rPr lang="uk-UA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понад рік не може проголосувати законопроект </a:t>
            </a:r>
            <a:r>
              <a:rPr lang="uk-UA" sz="1100" dirty="0" smtClean="0"/>
              <a:t>«Про деякі заходи щодо посилення ролі територіальних громад в управлінні земельними ресурсами» (№ 1159 від 02.12.2014)</a:t>
            </a:r>
            <a:endParaRPr lang="uk-UA" sz="1100" dirty="0"/>
          </a:p>
        </p:txBody>
      </p:sp>
      <p:pic>
        <p:nvPicPr>
          <p:cNvPr id="20482" name="Picture 2" descr="http://legalaid.in.ua/upload/images/dopomoga_vijskovym/bb385b2cee9bb6ebea471ace18d6631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980728"/>
            <a:ext cx="744606" cy="643161"/>
          </a:xfrm>
          <a:prstGeom prst="rect">
            <a:avLst/>
          </a:prstGeom>
          <a:noFill/>
        </p:spPr>
      </p:pic>
      <p:pic>
        <p:nvPicPr>
          <p:cNvPr id="20484" name="Picture 4" descr="http://expres.ua/gfx/news/groysman_rada__3.jpg"/>
          <p:cNvPicPr>
            <a:picLocks noChangeAspect="1" noChangeArrowheads="1"/>
          </p:cNvPicPr>
          <p:nvPr/>
        </p:nvPicPr>
        <p:blipFill>
          <a:blip r:embed="rId6" cstate="print"/>
          <a:srcRect l="36654" r="34710" b="48920"/>
          <a:stretch>
            <a:fillRect/>
          </a:stretch>
        </p:blipFill>
        <p:spPr bwMode="auto">
          <a:xfrm>
            <a:off x="7092280" y="2924944"/>
            <a:ext cx="1008112" cy="1008112"/>
          </a:xfrm>
          <a:prstGeom prst="ellipse">
            <a:avLst/>
          </a:prstGeom>
          <a:noFill/>
        </p:spPr>
      </p:pic>
      <p:sp>
        <p:nvSpPr>
          <p:cNvPr id="13" name="Двойная стрелка влево/вверх 12"/>
          <p:cNvSpPr/>
          <p:nvPr/>
        </p:nvSpPr>
        <p:spPr>
          <a:xfrm>
            <a:off x="6804248" y="4077072"/>
            <a:ext cx="1008112" cy="165618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71600" y="3501008"/>
            <a:ext cx="2160240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Головні управління </a:t>
            </a:r>
            <a:r>
              <a:rPr lang="uk-UA" sz="1100" dirty="0" err="1" smtClean="0"/>
              <a:t>Держгеокадастру</a:t>
            </a:r>
            <a:r>
              <a:rPr lang="uk-UA" sz="1100" dirty="0" smtClean="0"/>
              <a:t> в областях лише за 2015 рік роздали без проведення аукціонів понад</a:t>
            </a:r>
          </a:p>
          <a:p>
            <a:pPr algn="ctr"/>
            <a:r>
              <a:rPr lang="uk-UA" sz="1050" dirty="0" smtClean="0"/>
              <a:t> </a:t>
            </a:r>
            <a:r>
              <a:rPr lang="uk-U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 тис. гектарів</a:t>
            </a:r>
            <a:r>
              <a:rPr lang="uk-UA" sz="1000" dirty="0" smtClean="0"/>
              <a:t> </a:t>
            </a:r>
            <a:endParaRPr lang="uk-UA" sz="1050" dirty="0" smtClean="0"/>
          </a:p>
          <a:p>
            <a:pPr algn="ctr"/>
            <a:r>
              <a:rPr lang="uk-UA" sz="1100" dirty="0" smtClean="0"/>
              <a:t>земель сільськогосподарського призначення державної власності</a:t>
            </a:r>
            <a:endParaRPr lang="uk-UA" sz="1100" dirty="0"/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3203848" y="4293096"/>
            <a:ext cx="648072" cy="43204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Облако 16"/>
          <p:cNvSpPr/>
          <p:nvPr/>
        </p:nvSpPr>
        <p:spPr>
          <a:xfrm>
            <a:off x="3563888" y="5705872"/>
            <a:ext cx="1800200" cy="1152128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</a:t>
            </a:r>
            <a:r>
              <a:rPr lang="uk-U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uk-U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гривень?</a:t>
            </a:r>
            <a:endParaRPr lang="uk-U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 rot="2721914">
            <a:off x="2795375" y="5218394"/>
            <a:ext cx="1080120" cy="720080"/>
          </a:xfrm>
          <a:prstGeom prst="stripedRightArrow">
            <a:avLst>
              <a:gd name="adj1" fmla="val 5769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00" b="1" dirty="0" smtClean="0">
                <a:solidFill>
                  <a:schemeClr val="accent2">
                    <a:lumMod val="50000"/>
                  </a:schemeClr>
                </a:solidFill>
              </a:rPr>
              <a:t>КОРУПЦІЯ</a:t>
            </a:r>
            <a:r>
              <a:rPr lang="en-US" sz="7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uk-UA" sz="7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/>
              <a:t>ЧОМУ НЕМАЄ РИНКУ СІЛЬСЬКОГОСПОДАРСЬКИХ ЗЕМЕЛЬ?</a:t>
            </a:r>
            <a:endParaRPr lang="uk-UA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556792"/>
          <a:ext cx="454684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5148064" y="2204864"/>
          <a:ext cx="3995936" cy="325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Ідеальний селянин для агробізнесу?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http://www.volyn.com.ua/photos/ww107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3258981" cy="3024336"/>
          </a:xfrm>
          <a:prstGeom prst="ellipse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4860032" y="1196752"/>
            <a:ext cx="3744416" cy="532859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Земельна </a:t>
            </a: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ділянка одержана як </a:t>
            </a:r>
            <a:r>
              <a:rPr lang="uk-UA" sz="16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“подарунок</a:t>
            </a:r>
            <a:r>
              <a:rPr lang="uk-UA" sz="16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або у спадщину</a:t>
            </a:r>
          </a:p>
          <a:p>
            <a:pPr marL="342900" indent="-342900">
              <a:buFont typeface="+mj-lt"/>
              <a:buAutoNum type="arabicPeriod"/>
            </a:pPr>
            <a:endParaRPr lang="uk-UA" sz="16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Похилий вік та відсутність </a:t>
            </a: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довгострокових </a:t>
            </a: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інтересів щодо </a:t>
            </a: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землі</a:t>
            </a:r>
          </a:p>
          <a:p>
            <a:pPr marL="342900" indent="-342900">
              <a:buFont typeface="+mj-lt"/>
              <a:buAutoNum type="arabicPeriod"/>
            </a:pPr>
            <a:endParaRPr lang="uk-UA" sz="16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може і не хоче використовувати ділянку самостійно</a:t>
            </a:r>
          </a:p>
          <a:p>
            <a:pPr marL="342900" indent="-342900">
              <a:buFont typeface="+mj-lt"/>
              <a:buAutoNum type="arabicPeriod"/>
            </a:pPr>
            <a:endParaRPr lang="uk-UA" sz="16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Відсутність підприємницьких навичок та правових знань</a:t>
            </a:r>
          </a:p>
          <a:p>
            <a:pPr marL="342900" indent="-342900">
              <a:buFont typeface="+mj-lt"/>
              <a:buAutoNum type="arabicPeriod"/>
            </a:pPr>
            <a:endParaRPr lang="uk-UA" sz="16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Готовність віддавати землю у користування іншим особам заради додаткового доходу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 rot="20597911">
            <a:off x="1630250" y="4696060"/>
            <a:ext cx="295232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МОРАТОРІЙ ЗБЕРІГАЄ </a:t>
            </a:r>
            <a:r>
              <a:rPr lang="uk-UA" b="1" dirty="0" err="1" smtClean="0"/>
              <a:t>“ПРАВИЛЬНИХ”</a:t>
            </a:r>
            <a:r>
              <a:rPr lang="uk-UA" b="1" dirty="0" smtClean="0"/>
              <a:t> </a:t>
            </a:r>
            <a:r>
              <a:rPr lang="uk-UA" dirty="0" smtClean="0"/>
              <a:t>ВЛАСНИКІВ!!!</a:t>
            </a:r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331</TotalTime>
  <Words>1136</Words>
  <Application>Microsoft Office PowerPoint</Application>
  <PresentationFormat>Экран (4:3)</PresentationFormat>
  <Paragraphs>156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Technic</vt:lpstr>
      <vt:lpstr>ПОРІВНЯЛЬНИЙ АНАЛІЗ СУЧАСНИХ КОНЦЕПЦІЙ РЕФОРМУВАННЯ ЗЕМЕЛЬНИХ ВІДНОСИН</vt:lpstr>
      <vt:lpstr>ЗЕМЕЛЬНА РЕФОРМА: QUO VADIS?</vt:lpstr>
      <vt:lpstr>Немає відповідей на фундаментальні запитання!</vt:lpstr>
      <vt:lpstr>Ініціативи 2015 року!</vt:lpstr>
      <vt:lpstr>Слайд 5</vt:lpstr>
      <vt:lpstr>ВИРІШУЄМО КОНКРЕТНІ ПРОБЛЕМИ</vt:lpstr>
      <vt:lpstr>ЧОМУ БУКСУЄ ЗЕМЕЛЬНА ДЕЦЕНТРАЛІЗАЦІЯ?</vt:lpstr>
      <vt:lpstr>ЧОМУ НЕМАЄ РИНКУ СІЛЬСЬКОГОСПОДАРСЬКИХ ЗЕМЕЛЬ?</vt:lpstr>
      <vt:lpstr>Ідеальний селянин для агробізнесу?</vt:lpstr>
      <vt:lpstr>Чи готова інфраструктура ринку сільськогосподарських земель?</vt:lpstr>
      <vt:lpstr>Хіба Україні чогось не вистачає?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ПОРІВНЯЛЬНИЙ АНАЛІЗ СУЧАСНИХ КОНЦЕПЦІЙ РЕФОРМУВАННЯ ЗЕМЕЛЬНИХ ВІДНОСИН</dc:title>
  <dc:creator>Андрей</dc:creator>
  <cp:lastModifiedBy>Андрей</cp:lastModifiedBy>
  <cp:revision>39</cp:revision>
  <dcterms:created xsi:type="dcterms:W3CDTF">2015-11-18T20:34:11Z</dcterms:created>
  <dcterms:modified xsi:type="dcterms:W3CDTF">2015-11-19T06:56:47Z</dcterms:modified>
</cp:coreProperties>
</file>