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70" r:id="rId4"/>
    <p:sldId id="259" r:id="rId5"/>
    <p:sldId id="271" r:id="rId6"/>
    <p:sldId id="269" r:id="rId7"/>
    <p:sldId id="273" r:id="rId8"/>
    <p:sldId id="272" r:id="rId9"/>
    <p:sldId id="265" r:id="rId10"/>
    <p:sldId id="266" r:id="rId11"/>
    <p:sldId id="268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8E9EC1-1532-46FF-AB75-F85225EAD8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CF9C50-3868-4382-926A-4305611844D6}">
      <dgm:prSet phldrT="[Текст]"/>
      <dgm:spPr/>
      <dgm:t>
        <a:bodyPr/>
        <a:lstStyle/>
        <a:p>
          <a:r>
            <a:rPr lang="uk-UA" b="1" dirty="0" smtClean="0"/>
            <a:t>До прийняття</a:t>
          </a:r>
          <a:endParaRPr lang="ru-RU" b="1" dirty="0"/>
        </a:p>
      </dgm:t>
    </dgm:pt>
    <dgm:pt modelId="{BAE75217-281C-4B27-A5D7-0845585F5663}" type="parTrans" cxnId="{6F6A2982-BEB3-4A8B-AAD0-A37DBEBEC262}">
      <dgm:prSet/>
      <dgm:spPr/>
      <dgm:t>
        <a:bodyPr/>
        <a:lstStyle/>
        <a:p>
          <a:endParaRPr lang="ru-RU"/>
        </a:p>
      </dgm:t>
    </dgm:pt>
    <dgm:pt modelId="{7EDC56AB-4960-4D05-AE53-17856EDBFEFC}" type="sibTrans" cxnId="{6F6A2982-BEB3-4A8B-AAD0-A37DBEBEC262}">
      <dgm:prSet/>
      <dgm:spPr/>
      <dgm:t>
        <a:bodyPr/>
        <a:lstStyle/>
        <a:p>
          <a:endParaRPr lang="ru-RU"/>
        </a:p>
      </dgm:t>
    </dgm:pt>
    <dgm:pt modelId="{FD212E0D-0A9A-4381-8FBF-577A1DC302A2}">
      <dgm:prSet phldrT="[Текст]" custT="1"/>
      <dgm:spPr/>
      <dgm:t>
        <a:bodyPr/>
        <a:lstStyle/>
        <a:p>
          <a:r>
            <a:rPr lang="uk-UA" sz="1600" b="1" dirty="0" smtClean="0"/>
            <a:t>орендар – бідний і залежний</a:t>
          </a:r>
          <a:endParaRPr lang="ru-RU" sz="1600" b="1" dirty="0"/>
        </a:p>
      </dgm:t>
    </dgm:pt>
    <dgm:pt modelId="{9151DFBB-491C-450D-AF08-38DC7C6BE8FE}" type="parTrans" cxnId="{A6D2C813-E2AF-49CF-93E3-40C9C1AB18E4}">
      <dgm:prSet/>
      <dgm:spPr/>
      <dgm:t>
        <a:bodyPr/>
        <a:lstStyle/>
        <a:p>
          <a:endParaRPr lang="ru-RU"/>
        </a:p>
      </dgm:t>
    </dgm:pt>
    <dgm:pt modelId="{077D3246-7526-4558-A7A8-C746D64ABDE4}" type="sibTrans" cxnId="{A6D2C813-E2AF-49CF-93E3-40C9C1AB18E4}">
      <dgm:prSet/>
      <dgm:spPr/>
      <dgm:t>
        <a:bodyPr/>
        <a:lstStyle/>
        <a:p>
          <a:endParaRPr lang="ru-RU"/>
        </a:p>
      </dgm:t>
    </dgm:pt>
    <dgm:pt modelId="{78CD32EA-F4BB-4DF3-942D-348DD0CA3098}">
      <dgm:prSet phldrT="[Текст]"/>
      <dgm:spPr/>
      <dgm:t>
        <a:bodyPr/>
        <a:lstStyle/>
        <a:p>
          <a:r>
            <a:rPr lang="uk-UA" b="1" dirty="0" smtClean="0"/>
            <a:t>Після</a:t>
          </a:r>
          <a:endParaRPr lang="ru-RU" b="1" dirty="0"/>
        </a:p>
      </dgm:t>
    </dgm:pt>
    <dgm:pt modelId="{51B9C35B-7A09-462B-BB62-1195E4EB6CF0}" type="parTrans" cxnId="{FA2222B6-DA0A-4273-9EC8-12C3F719E6A4}">
      <dgm:prSet/>
      <dgm:spPr/>
      <dgm:t>
        <a:bodyPr/>
        <a:lstStyle/>
        <a:p>
          <a:endParaRPr lang="ru-RU"/>
        </a:p>
      </dgm:t>
    </dgm:pt>
    <dgm:pt modelId="{8846AF0F-07ED-4F5F-ADDE-81E7B7F9C48C}" type="sibTrans" cxnId="{FA2222B6-DA0A-4273-9EC8-12C3F719E6A4}">
      <dgm:prSet/>
      <dgm:spPr/>
      <dgm:t>
        <a:bodyPr/>
        <a:lstStyle/>
        <a:p>
          <a:endParaRPr lang="ru-RU"/>
        </a:p>
      </dgm:t>
    </dgm:pt>
    <dgm:pt modelId="{B599D1FA-1E1F-428C-BC6A-55ABEE046DC0}">
      <dgm:prSet custT="1"/>
      <dgm:spPr/>
      <dgm:t>
        <a:bodyPr/>
        <a:lstStyle/>
        <a:p>
          <a:r>
            <a:rPr lang="uk-UA" sz="1600" b="1" dirty="0" smtClean="0"/>
            <a:t>термін оренди один рік</a:t>
          </a:r>
          <a:endParaRPr lang="ru-RU" sz="1600" b="1" dirty="0"/>
        </a:p>
      </dgm:t>
    </dgm:pt>
    <dgm:pt modelId="{87A6D6EB-92E0-4452-B300-18CB65456E74}" type="parTrans" cxnId="{1FF21FCD-C250-46C2-B2AA-304371060C8A}">
      <dgm:prSet/>
      <dgm:spPr/>
      <dgm:t>
        <a:bodyPr/>
        <a:lstStyle/>
        <a:p>
          <a:endParaRPr lang="ru-RU"/>
        </a:p>
      </dgm:t>
    </dgm:pt>
    <dgm:pt modelId="{8AC9B069-3467-458C-9FE7-58A23BB75F6C}" type="sibTrans" cxnId="{1FF21FCD-C250-46C2-B2AA-304371060C8A}">
      <dgm:prSet/>
      <dgm:spPr/>
      <dgm:t>
        <a:bodyPr/>
        <a:lstStyle/>
        <a:p>
          <a:endParaRPr lang="ru-RU"/>
        </a:p>
      </dgm:t>
    </dgm:pt>
    <dgm:pt modelId="{9EF26069-8AD4-4E62-AD46-C0D81F51A5F7}">
      <dgm:prSet custT="1"/>
      <dgm:spPr/>
      <dgm:t>
        <a:bodyPr/>
        <a:lstStyle/>
        <a:p>
          <a:r>
            <a:rPr lang="uk-UA" sz="1600" b="1" dirty="0" smtClean="0"/>
            <a:t>власник вибирав орендаря за вищою орендною платою, він був багатим і головним</a:t>
          </a:r>
          <a:endParaRPr lang="ru-RU" sz="1600" b="1" dirty="0"/>
        </a:p>
      </dgm:t>
    </dgm:pt>
    <dgm:pt modelId="{A224EAD7-1745-4E6D-989B-6A4A88DF4B85}" type="parTrans" cxnId="{D073ACBF-6BB1-4D1B-82BE-78E08C0E47C2}">
      <dgm:prSet/>
      <dgm:spPr/>
      <dgm:t>
        <a:bodyPr/>
        <a:lstStyle/>
        <a:p>
          <a:endParaRPr lang="ru-RU"/>
        </a:p>
      </dgm:t>
    </dgm:pt>
    <dgm:pt modelId="{7D170D57-D8F4-405A-BA70-AF0A9208516D}" type="sibTrans" cxnId="{D073ACBF-6BB1-4D1B-82BE-78E08C0E47C2}">
      <dgm:prSet/>
      <dgm:spPr/>
      <dgm:t>
        <a:bodyPr/>
        <a:lstStyle/>
        <a:p>
          <a:endParaRPr lang="ru-RU"/>
        </a:p>
      </dgm:t>
    </dgm:pt>
    <dgm:pt modelId="{46780909-6ABD-466C-A64B-5DAF98F36281}">
      <dgm:prSet custT="1"/>
      <dgm:spPr/>
      <dgm:t>
        <a:bodyPr/>
        <a:lstStyle/>
        <a:p>
          <a:r>
            <a:rPr lang="uk-UA" sz="1600" b="1" dirty="0" smtClean="0"/>
            <a:t>власник земельних ділянок мав 2-3 орендаря</a:t>
          </a:r>
          <a:endParaRPr lang="ru-RU" sz="1600" b="1" dirty="0"/>
        </a:p>
      </dgm:t>
    </dgm:pt>
    <dgm:pt modelId="{1B2C468A-9633-4362-98DC-455255E8427C}" type="parTrans" cxnId="{673E7D27-A010-4A41-8E49-74AC67CCAEE3}">
      <dgm:prSet/>
      <dgm:spPr/>
      <dgm:t>
        <a:bodyPr/>
        <a:lstStyle/>
        <a:p>
          <a:endParaRPr lang="ru-RU"/>
        </a:p>
      </dgm:t>
    </dgm:pt>
    <dgm:pt modelId="{C10BA6CD-7314-4397-BA65-98779922B516}" type="sibTrans" cxnId="{673E7D27-A010-4A41-8E49-74AC67CCAEE3}">
      <dgm:prSet/>
      <dgm:spPr/>
      <dgm:t>
        <a:bodyPr/>
        <a:lstStyle/>
        <a:p>
          <a:endParaRPr lang="ru-RU"/>
        </a:p>
      </dgm:t>
    </dgm:pt>
    <dgm:pt modelId="{5F3604B1-36E7-4464-AD21-1983FE0E1583}">
      <dgm:prSet custT="1"/>
      <dgm:spPr/>
      <dgm:t>
        <a:bodyPr/>
        <a:lstStyle/>
        <a:p>
          <a:r>
            <a:rPr lang="uk-UA" sz="1600" b="1" dirty="0" smtClean="0"/>
            <a:t>орендарі мають 5-6 власників</a:t>
          </a:r>
          <a:endParaRPr lang="ru-RU" sz="1600" b="1" dirty="0"/>
        </a:p>
      </dgm:t>
    </dgm:pt>
    <dgm:pt modelId="{A8DBED4B-4C71-4E92-B7DD-816E6D0E8B7B}" type="parTrans" cxnId="{20AEC428-F29A-44CD-AC36-FD6C0DBC8BAD}">
      <dgm:prSet/>
      <dgm:spPr/>
      <dgm:t>
        <a:bodyPr/>
        <a:lstStyle/>
        <a:p>
          <a:endParaRPr lang="ru-RU"/>
        </a:p>
      </dgm:t>
    </dgm:pt>
    <dgm:pt modelId="{2FDD4DF0-B1CF-4A2F-8FC3-4048745584F7}" type="sibTrans" cxnId="{20AEC428-F29A-44CD-AC36-FD6C0DBC8BAD}">
      <dgm:prSet/>
      <dgm:spPr/>
      <dgm:t>
        <a:bodyPr/>
        <a:lstStyle/>
        <a:p>
          <a:endParaRPr lang="ru-RU"/>
        </a:p>
      </dgm:t>
    </dgm:pt>
    <dgm:pt modelId="{A02C761A-9B1E-421F-8A1D-5BF304F34683}">
      <dgm:prSet custT="1"/>
      <dgm:spPr/>
      <dgm:t>
        <a:bodyPr/>
        <a:lstStyle/>
        <a:p>
          <a:r>
            <a:rPr lang="uk-UA" sz="1600" b="1" dirty="0" smtClean="0"/>
            <a:t>До 9 років оренди власник не має ніякого права на свою землю. </a:t>
          </a:r>
          <a:endParaRPr lang="ru-RU" sz="1600" b="1" dirty="0"/>
        </a:p>
      </dgm:t>
    </dgm:pt>
    <dgm:pt modelId="{FA92FF7E-7261-4A41-895A-FBBA3E882A81}" type="parTrans" cxnId="{F37A4E45-6868-4592-8BCB-7BA17A2869C6}">
      <dgm:prSet/>
      <dgm:spPr/>
      <dgm:t>
        <a:bodyPr/>
        <a:lstStyle/>
        <a:p>
          <a:endParaRPr lang="ru-RU"/>
        </a:p>
      </dgm:t>
    </dgm:pt>
    <dgm:pt modelId="{91EAFC11-0D23-48F2-9755-0EADAABC3D0E}" type="sibTrans" cxnId="{F37A4E45-6868-4592-8BCB-7BA17A2869C6}">
      <dgm:prSet/>
      <dgm:spPr/>
      <dgm:t>
        <a:bodyPr/>
        <a:lstStyle/>
        <a:p>
          <a:endParaRPr lang="ru-RU"/>
        </a:p>
      </dgm:t>
    </dgm:pt>
    <dgm:pt modelId="{7461997A-BADE-496C-BE5A-374518A0AB0D}">
      <dgm:prSet custT="1"/>
      <dgm:spPr/>
      <dgm:t>
        <a:bodyPr/>
        <a:lstStyle/>
        <a:p>
          <a:r>
            <a:rPr lang="uk-UA" sz="1600" b="1" dirty="0" smtClean="0"/>
            <a:t>Тільки після 25 років оренди власник може продати свою землю, яка орендується, або змінити орендаря. </a:t>
          </a:r>
          <a:endParaRPr lang="ru-RU" sz="1600" b="1" dirty="0"/>
        </a:p>
      </dgm:t>
    </dgm:pt>
    <dgm:pt modelId="{7D81E614-67D3-4113-9169-454523B738EC}" type="parTrans" cxnId="{7EA90ACC-8B0A-4D7C-904E-18CFDEDDF41E}">
      <dgm:prSet/>
      <dgm:spPr/>
      <dgm:t>
        <a:bodyPr/>
        <a:lstStyle/>
        <a:p>
          <a:endParaRPr lang="ru-RU"/>
        </a:p>
      </dgm:t>
    </dgm:pt>
    <dgm:pt modelId="{5D724B95-83D7-4BEF-A9E0-2F7FC1DC4C39}" type="sibTrans" cxnId="{7EA90ACC-8B0A-4D7C-904E-18CFDEDDF41E}">
      <dgm:prSet/>
      <dgm:spPr/>
      <dgm:t>
        <a:bodyPr/>
        <a:lstStyle/>
        <a:p>
          <a:endParaRPr lang="ru-RU"/>
        </a:p>
      </dgm:t>
    </dgm:pt>
    <dgm:pt modelId="{DEC88377-9096-4BE8-BDAE-40298CDD86B6}">
      <dgm:prSet custT="1"/>
      <dgm:spPr/>
      <dgm:t>
        <a:bodyPr/>
        <a:lstStyle/>
        <a:p>
          <a:r>
            <a:rPr lang="uk-UA" sz="1600" b="1" dirty="0" smtClean="0"/>
            <a:t>Мінімальний термін оренди землі -9 років, максимальний – 90 років.</a:t>
          </a:r>
          <a:endParaRPr lang="ru-RU" sz="1600" b="1" dirty="0"/>
        </a:p>
      </dgm:t>
    </dgm:pt>
    <dgm:pt modelId="{45DBD93B-0183-4871-AD1A-CBE9164D9F2B}" type="parTrans" cxnId="{15120CEB-AF74-4E73-B20E-A87FCE087688}">
      <dgm:prSet/>
      <dgm:spPr/>
      <dgm:t>
        <a:bodyPr/>
        <a:lstStyle/>
        <a:p>
          <a:endParaRPr lang="ru-RU"/>
        </a:p>
      </dgm:t>
    </dgm:pt>
    <dgm:pt modelId="{E13B025E-E568-423D-88C6-308982CB8761}" type="sibTrans" cxnId="{15120CEB-AF74-4E73-B20E-A87FCE087688}">
      <dgm:prSet/>
      <dgm:spPr/>
      <dgm:t>
        <a:bodyPr/>
        <a:lstStyle/>
        <a:p>
          <a:endParaRPr lang="ru-RU"/>
        </a:p>
      </dgm:t>
    </dgm:pt>
    <dgm:pt modelId="{A71BF7BE-6BFF-4A51-9C1D-7A873EDD92AC}" type="pres">
      <dgm:prSet presAssocID="{FE8E9EC1-1532-46FF-AB75-F85225EAD8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3FF0EA4-EF66-4FCC-8F61-3DD01F21BE40}" type="pres">
      <dgm:prSet presAssocID="{CFCF9C50-3868-4382-926A-4305611844D6}" presName="root" presStyleCnt="0"/>
      <dgm:spPr/>
    </dgm:pt>
    <dgm:pt modelId="{8AF969CB-133C-414C-B45C-89549F08B4C4}" type="pres">
      <dgm:prSet presAssocID="{CFCF9C50-3868-4382-926A-4305611844D6}" presName="rootComposite" presStyleCnt="0"/>
      <dgm:spPr/>
    </dgm:pt>
    <dgm:pt modelId="{225A5226-C069-4D7A-BD17-08A549C97C35}" type="pres">
      <dgm:prSet presAssocID="{CFCF9C50-3868-4382-926A-4305611844D6}" presName="rootText" presStyleLbl="node1" presStyleIdx="0" presStyleCnt="2" custLinFactNeighborX="4671" custLinFactNeighborY="-2379"/>
      <dgm:spPr/>
      <dgm:t>
        <a:bodyPr/>
        <a:lstStyle/>
        <a:p>
          <a:endParaRPr lang="ru-RU"/>
        </a:p>
      </dgm:t>
    </dgm:pt>
    <dgm:pt modelId="{DDA4182A-00E2-4F76-98EC-28DE6E30764B}" type="pres">
      <dgm:prSet presAssocID="{CFCF9C50-3868-4382-926A-4305611844D6}" presName="rootConnector" presStyleLbl="node1" presStyleIdx="0" presStyleCnt="2"/>
      <dgm:spPr/>
      <dgm:t>
        <a:bodyPr/>
        <a:lstStyle/>
        <a:p>
          <a:endParaRPr lang="ru-RU"/>
        </a:p>
      </dgm:t>
    </dgm:pt>
    <dgm:pt modelId="{6D9B6F9D-80CC-4796-BB47-BC3870784144}" type="pres">
      <dgm:prSet presAssocID="{CFCF9C50-3868-4382-926A-4305611844D6}" presName="childShape" presStyleCnt="0"/>
      <dgm:spPr/>
    </dgm:pt>
    <dgm:pt modelId="{EEC84513-8C84-4710-AB59-26A5402156B8}" type="pres">
      <dgm:prSet presAssocID="{A224EAD7-1745-4E6D-989B-6A4A88DF4B85}" presName="Name13" presStyleLbl="parChTrans1D2" presStyleIdx="0" presStyleCnt="8"/>
      <dgm:spPr/>
      <dgm:t>
        <a:bodyPr/>
        <a:lstStyle/>
        <a:p>
          <a:endParaRPr lang="ru-RU"/>
        </a:p>
      </dgm:t>
    </dgm:pt>
    <dgm:pt modelId="{75C7B100-0D6F-49D6-B5E6-C8CD0B7D1D9D}" type="pres">
      <dgm:prSet presAssocID="{9EF26069-8AD4-4E62-AD46-C0D81F51A5F7}" presName="childText" presStyleLbl="bgAcc1" presStyleIdx="0" presStyleCnt="8" custScaleX="207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9771F-92F0-49C6-90E2-7D599C67D64A}" type="pres">
      <dgm:prSet presAssocID="{87A6D6EB-92E0-4452-B300-18CB65456E74}" presName="Name13" presStyleLbl="parChTrans1D2" presStyleIdx="1" presStyleCnt="8"/>
      <dgm:spPr/>
      <dgm:t>
        <a:bodyPr/>
        <a:lstStyle/>
        <a:p>
          <a:endParaRPr lang="ru-RU"/>
        </a:p>
      </dgm:t>
    </dgm:pt>
    <dgm:pt modelId="{E4DB4745-2061-4294-927D-AEDEF96E34BA}" type="pres">
      <dgm:prSet presAssocID="{B599D1FA-1E1F-428C-BC6A-55ABEE046DC0}" presName="childText" presStyleLbl="bgAcc1" presStyleIdx="1" presStyleCnt="8" custScaleX="207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890BB-446E-4205-9259-28D5CADF7512}" type="pres">
      <dgm:prSet presAssocID="{9151DFBB-491C-450D-AF08-38DC7C6BE8FE}" presName="Name13" presStyleLbl="parChTrans1D2" presStyleIdx="2" presStyleCnt="8"/>
      <dgm:spPr/>
      <dgm:t>
        <a:bodyPr/>
        <a:lstStyle/>
        <a:p>
          <a:endParaRPr lang="ru-RU"/>
        </a:p>
      </dgm:t>
    </dgm:pt>
    <dgm:pt modelId="{7CA598E4-4600-4EF2-AD75-85552EB7433C}" type="pres">
      <dgm:prSet presAssocID="{FD212E0D-0A9A-4381-8FBF-577A1DC302A2}" presName="childText" presStyleLbl="bgAcc1" presStyleIdx="2" presStyleCnt="8" custScaleX="197727" custLinFactNeighborX="8672" custLinFactNeighborY="-7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1C070-6ACA-46FF-84B9-7BF99447762B}" type="pres">
      <dgm:prSet presAssocID="{1B2C468A-9633-4362-98DC-455255E8427C}" presName="Name13" presStyleLbl="parChTrans1D2" presStyleIdx="3" presStyleCnt="8"/>
      <dgm:spPr/>
      <dgm:t>
        <a:bodyPr/>
        <a:lstStyle/>
        <a:p>
          <a:endParaRPr lang="ru-RU"/>
        </a:p>
      </dgm:t>
    </dgm:pt>
    <dgm:pt modelId="{8DF0B887-7BA9-4AF4-893D-A0B331CCD625}" type="pres">
      <dgm:prSet presAssocID="{46780909-6ABD-466C-A64B-5DAF98F36281}" presName="childText" presStyleLbl="bgAcc1" presStyleIdx="3" presStyleCnt="8" custScaleX="204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65BDD-4777-45BF-8732-3B0CAB673869}" type="pres">
      <dgm:prSet presAssocID="{78CD32EA-F4BB-4DF3-942D-348DD0CA3098}" presName="root" presStyleCnt="0"/>
      <dgm:spPr/>
    </dgm:pt>
    <dgm:pt modelId="{0A910E08-8AAB-47D6-A46C-DB8AC19B6588}" type="pres">
      <dgm:prSet presAssocID="{78CD32EA-F4BB-4DF3-942D-348DD0CA3098}" presName="rootComposite" presStyleCnt="0"/>
      <dgm:spPr/>
    </dgm:pt>
    <dgm:pt modelId="{390884D1-B4F7-4C28-ACB0-1E9FBA47D627}" type="pres">
      <dgm:prSet presAssocID="{78CD32EA-F4BB-4DF3-942D-348DD0CA3098}" presName="rootText" presStyleLbl="node1" presStyleIdx="1" presStyleCnt="2"/>
      <dgm:spPr/>
      <dgm:t>
        <a:bodyPr/>
        <a:lstStyle/>
        <a:p>
          <a:endParaRPr lang="ru-RU"/>
        </a:p>
      </dgm:t>
    </dgm:pt>
    <dgm:pt modelId="{9C48CD49-4ED5-403A-A6BB-70D7C780A240}" type="pres">
      <dgm:prSet presAssocID="{78CD32EA-F4BB-4DF3-942D-348DD0CA3098}" presName="rootConnector" presStyleLbl="node1" presStyleIdx="1" presStyleCnt="2"/>
      <dgm:spPr/>
      <dgm:t>
        <a:bodyPr/>
        <a:lstStyle/>
        <a:p>
          <a:endParaRPr lang="ru-RU"/>
        </a:p>
      </dgm:t>
    </dgm:pt>
    <dgm:pt modelId="{A7D736CE-148A-43FB-B574-D684A7B7B209}" type="pres">
      <dgm:prSet presAssocID="{78CD32EA-F4BB-4DF3-942D-348DD0CA3098}" presName="childShape" presStyleCnt="0"/>
      <dgm:spPr/>
    </dgm:pt>
    <dgm:pt modelId="{757D38C2-9E06-47F1-AD94-0D149CD428C2}" type="pres">
      <dgm:prSet presAssocID="{7D81E614-67D3-4113-9169-454523B738EC}" presName="Name13" presStyleLbl="parChTrans1D2" presStyleIdx="4" presStyleCnt="8"/>
      <dgm:spPr/>
      <dgm:t>
        <a:bodyPr/>
        <a:lstStyle/>
        <a:p>
          <a:endParaRPr lang="ru-RU"/>
        </a:p>
      </dgm:t>
    </dgm:pt>
    <dgm:pt modelId="{1CE36FCD-4FD2-4F18-BDCF-EB85EADD45E9}" type="pres">
      <dgm:prSet presAssocID="{7461997A-BADE-496C-BE5A-374518A0AB0D}" presName="childText" presStyleLbl="bgAcc1" presStyleIdx="4" presStyleCnt="8" custScaleX="220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C6B5B-714E-4437-8AF9-A115415F32FC}" type="pres">
      <dgm:prSet presAssocID="{FA92FF7E-7261-4A41-895A-FBBA3E882A81}" presName="Name13" presStyleLbl="parChTrans1D2" presStyleIdx="5" presStyleCnt="8"/>
      <dgm:spPr/>
      <dgm:t>
        <a:bodyPr/>
        <a:lstStyle/>
        <a:p>
          <a:endParaRPr lang="ru-RU"/>
        </a:p>
      </dgm:t>
    </dgm:pt>
    <dgm:pt modelId="{85E6EAFB-747B-44D2-AE62-952E7BE5584E}" type="pres">
      <dgm:prSet presAssocID="{A02C761A-9B1E-421F-8A1D-5BF304F34683}" presName="childText" presStyleLbl="bgAcc1" presStyleIdx="5" presStyleCnt="8" custScaleX="217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9251FB-E553-4383-BD47-D5A3D76B5BDC}" type="pres">
      <dgm:prSet presAssocID="{A8DBED4B-4C71-4E92-B7DD-816E6D0E8B7B}" presName="Name13" presStyleLbl="parChTrans1D2" presStyleIdx="6" presStyleCnt="8"/>
      <dgm:spPr/>
      <dgm:t>
        <a:bodyPr/>
        <a:lstStyle/>
        <a:p>
          <a:endParaRPr lang="ru-RU"/>
        </a:p>
      </dgm:t>
    </dgm:pt>
    <dgm:pt modelId="{E227F399-46C0-4EAF-BD5F-B4B26446B7B2}" type="pres">
      <dgm:prSet presAssocID="{5F3604B1-36E7-4464-AD21-1983FE0E1583}" presName="childText" presStyleLbl="bgAcc1" presStyleIdx="6" presStyleCnt="8" custScaleX="216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BDE7E-E88E-42CA-9CC9-6894F7C1237D}" type="pres">
      <dgm:prSet presAssocID="{45DBD93B-0183-4871-AD1A-CBE9164D9F2B}" presName="Name13" presStyleLbl="parChTrans1D2" presStyleIdx="7" presStyleCnt="8"/>
      <dgm:spPr/>
      <dgm:t>
        <a:bodyPr/>
        <a:lstStyle/>
        <a:p>
          <a:endParaRPr lang="ru-RU"/>
        </a:p>
      </dgm:t>
    </dgm:pt>
    <dgm:pt modelId="{0ECC6522-0B30-472B-AE68-E3EF392C8CA7}" type="pres">
      <dgm:prSet presAssocID="{DEC88377-9096-4BE8-BDAE-40298CDD86B6}" presName="childText" presStyleLbl="bgAcc1" presStyleIdx="7" presStyleCnt="8" custScaleX="217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9C9AA9-397D-4582-BBA5-4FCF5C0CB5DB}" type="presOf" srcId="{DEC88377-9096-4BE8-BDAE-40298CDD86B6}" destId="{0ECC6522-0B30-472B-AE68-E3EF392C8CA7}" srcOrd="0" destOrd="0" presId="urn:microsoft.com/office/officeart/2005/8/layout/hierarchy3"/>
    <dgm:cxn modelId="{DBE5DFAF-E48F-4EB5-A893-545BF90CA4F4}" type="presOf" srcId="{1B2C468A-9633-4362-98DC-455255E8427C}" destId="{CA11C070-6ACA-46FF-84B9-7BF99447762B}" srcOrd="0" destOrd="0" presId="urn:microsoft.com/office/officeart/2005/8/layout/hierarchy3"/>
    <dgm:cxn modelId="{1FF21FCD-C250-46C2-B2AA-304371060C8A}" srcId="{CFCF9C50-3868-4382-926A-4305611844D6}" destId="{B599D1FA-1E1F-428C-BC6A-55ABEE046DC0}" srcOrd="1" destOrd="0" parTransId="{87A6D6EB-92E0-4452-B300-18CB65456E74}" sibTransId="{8AC9B069-3467-458C-9FE7-58A23BB75F6C}"/>
    <dgm:cxn modelId="{DE73E27C-D246-4235-9664-A63687482A1B}" type="presOf" srcId="{FD212E0D-0A9A-4381-8FBF-577A1DC302A2}" destId="{7CA598E4-4600-4EF2-AD75-85552EB7433C}" srcOrd="0" destOrd="0" presId="urn:microsoft.com/office/officeart/2005/8/layout/hierarchy3"/>
    <dgm:cxn modelId="{AB2EAF5E-C63A-4F1B-BF6F-45CD5CFAB6DE}" type="presOf" srcId="{9151DFBB-491C-450D-AF08-38DC7C6BE8FE}" destId="{B20890BB-446E-4205-9259-28D5CADF7512}" srcOrd="0" destOrd="0" presId="urn:microsoft.com/office/officeart/2005/8/layout/hierarchy3"/>
    <dgm:cxn modelId="{E892C664-E06F-4D40-A308-1CF51C656B45}" type="presOf" srcId="{45DBD93B-0183-4871-AD1A-CBE9164D9F2B}" destId="{7D0BDE7E-E88E-42CA-9CC9-6894F7C1237D}" srcOrd="0" destOrd="0" presId="urn:microsoft.com/office/officeart/2005/8/layout/hierarchy3"/>
    <dgm:cxn modelId="{A6D2C813-E2AF-49CF-93E3-40C9C1AB18E4}" srcId="{CFCF9C50-3868-4382-926A-4305611844D6}" destId="{FD212E0D-0A9A-4381-8FBF-577A1DC302A2}" srcOrd="2" destOrd="0" parTransId="{9151DFBB-491C-450D-AF08-38DC7C6BE8FE}" sibTransId="{077D3246-7526-4558-A7A8-C746D64ABDE4}"/>
    <dgm:cxn modelId="{EA93D68B-6086-4822-A493-8AA31E3D9403}" type="presOf" srcId="{B599D1FA-1E1F-428C-BC6A-55ABEE046DC0}" destId="{E4DB4745-2061-4294-927D-AEDEF96E34BA}" srcOrd="0" destOrd="0" presId="urn:microsoft.com/office/officeart/2005/8/layout/hierarchy3"/>
    <dgm:cxn modelId="{26853791-F074-4918-985D-99A020DCB346}" type="presOf" srcId="{87A6D6EB-92E0-4452-B300-18CB65456E74}" destId="{55D9771F-92F0-49C6-90E2-7D599C67D64A}" srcOrd="0" destOrd="0" presId="urn:microsoft.com/office/officeart/2005/8/layout/hierarchy3"/>
    <dgm:cxn modelId="{7EA90ACC-8B0A-4D7C-904E-18CFDEDDF41E}" srcId="{78CD32EA-F4BB-4DF3-942D-348DD0CA3098}" destId="{7461997A-BADE-496C-BE5A-374518A0AB0D}" srcOrd="0" destOrd="0" parTransId="{7D81E614-67D3-4113-9169-454523B738EC}" sibTransId="{5D724B95-83D7-4BEF-A9E0-2F7FC1DC4C39}"/>
    <dgm:cxn modelId="{6E6DB057-2088-4B14-9256-1C593D61DDF3}" type="presOf" srcId="{78CD32EA-F4BB-4DF3-942D-348DD0CA3098}" destId="{9C48CD49-4ED5-403A-A6BB-70D7C780A240}" srcOrd="1" destOrd="0" presId="urn:microsoft.com/office/officeart/2005/8/layout/hierarchy3"/>
    <dgm:cxn modelId="{DE8F3E0B-FE42-4F3B-B9FA-B589320587F2}" type="presOf" srcId="{78CD32EA-F4BB-4DF3-942D-348DD0CA3098}" destId="{390884D1-B4F7-4C28-ACB0-1E9FBA47D627}" srcOrd="0" destOrd="0" presId="urn:microsoft.com/office/officeart/2005/8/layout/hierarchy3"/>
    <dgm:cxn modelId="{FA2222B6-DA0A-4273-9EC8-12C3F719E6A4}" srcId="{FE8E9EC1-1532-46FF-AB75-F85225EAD8A5}" destId="{78CD32EA-F4BB-4DF3-942D-348DD0CA3098}" srcOrd="1" destOrd="0" parTransId="{51B9C35B-7A09-462B-BB62-1195E4EB6CF0}" sibTransId="{8846AF0F-07ED-4F5F-ADDE-81E7B7F9C48C}"/>
    <dgm:cxn modelId="{E1DE7548-8D13-496E-8FC8-8927E41AFCDB}" type="presOf" srcId="{FA92FF7E-7261-4A41-895A-FBBA3E882A81}" destId="{E5DC6B5B-714E-4437-8AF9-A115415F32FC}" srcOrd="0" destOrd="0" presId="urn:microsoft.com/office/officeart/2005/8/layout/hierarchy3"/>
    <dgm:cxn modelId="{E842ED3C-D78A-4B06-AE3C-6B181258F028}" type="presOf" srcId="{5F3604B1-36E7-4464-AD21-1983FE0E1583}" destId="{E227F399-46C0-4EAF-BD5F-B4B26446B7B2}" srcOrd="0" destOrd="0" presId="urn:microsoft.com/office/officeart/2005/8/layout/hierarchy3"/>
    <dgm:cxn modelId="{673E7D27-A010-4A41-8E49-74AC67CCAEE3}" srcId="{CFCF9C50-3868-4382-926A-4305611844D6}" destId="{46780909-6ABD-466C-A64B-5DAF98F36281}" srcOrd="3" destOrd="0" parTransId="{1B2C468A-9633-4362-98DC-455255E8427C}" sibTransId="{C10BA6CD-7314-4397-BA65-98779922B516}"/>
    <dgm:cxn modelId="{591B9194-0DA7-477F-8414-B9858B573436}" type="presOf" srcId="{A224EAD7-1745-4E6D-989B-6A4A88DF4B85}" destId="{EEC84513-8C84-4710-AB59-26A5402156B8}" srcOrd="0" destOrd="0" presId="urn:microsoft.com/office/officeart/2005/8/layout/hierarchy3"/>
    <dgm:cxn modelId="{15120CEB-AF74-4E73-B20E-A87FCE087688}" srcId="{78CD32EA-F4BB-4DF3-942D-348DD0CA3098}" destId="{DEC88377-9096-4BE8-BDAE-40298CDD86B6}" srcOrd="3" destOrd="0" parTransId="{45DBD93B-0183-4871-AD1A-CBE9164D9F2B}" sibTransId="{E13B025E-E568-423D-88C6-308982CB8761}"/>
    <dgm:cxn modelId="{8DCAF0B5-84CF-4CE4-9C6D-7CC25AD26B0B}" type="presOf" srcId="{CFCF9C50-3868-4382-926A-4305611844D6}" destId="{DDA4182A-00E2-4F76-98EC-28DE6E30764B}" srcOrd="1" destOrd="0" presId="urn:microsoft.com/office/officeart/2005/8/layout/hierarchy3"/>
    <dgm:cxn modelId="{6F6A2982-BEB3-4A8B-AAD0-A37DBEBEC262}" srcId="{FE8E9EC1-1532-46FF-AB75-F85225EAD8A5}" destId="{CFCF9C50-3868-4382-926A-4305611844D6}" srcOrd="0" destOrd="0" parTransId="{BAE75217-281C-4B27-A5D7-0845585F5663}" sibTransId="{7EDC56AB-4960-4D05-AE53-17856EDBFEFC}"/>
    <dgm:cxn modelId="{D073ACBF-6BB1-4D1B-82BE-78E08C0E47C2}" srcId="{CFCF9C50-3868-4382-926A-4305611844D6}" destId="{9EF26069-8AD4-4E62-AD46-C0D81F51A5F7}" srcOrd="0" destOrd="0" parTransId="{A224EAD7-1745-4E6D-989B-6A4A88DF4B85}" sibTransId="{7D170D57-D8F4-405A-BA70-AF0A9208516D}"/>
    <dgm:cxn modelId="{D0A86A88-93C7-4FA3-AD01-BA5B57BF60A7}" type="presOf" srcId="{A02C761A-9B1E-421F-8A1D-5BF304F34683}" destId="{85E6EAFB-747B-44D2-AE62-952E7BE5584E}" srcOrd="0" destOrd="0" presId="urn:microsoft.com/office/officeart/2005/8/layout/hierarchy3"/>
    <dgm:cxn modelId="{AAD2E67F-77E8-4EFE-8E50-4FE18BD0C1C8}" type="presOf" srcId="{46780909-6ABD-466C-A64B-5DAF98F36281}" destId="{8DF0B887-7BA9-4AF4-893D-A0B331CCD625}" srcOrd="0" destOrd="0" presId="urn:microsoft.com/office/officeart/2005/8/layout/hierarchy3"/>
    <dgm:cxn modelId="{20AEC428-F29A-44CD-AC36-FD6C0DBC8BAD}" srcId="{78CD32EA-F4BB-4DF3-942D-348DD0CA3098}" destId="{5F3604B1-36E7-4464-AD21-1983FE0E1583}" srcOrd="2" destOrd="0" parTransId="{A8DBED4B-4C71-4E92-B7DD-816E6D0E8B7B}" sibTransId="{2FDD4DF0-B1CF-4A2F-8FC3-4048745584F7}"/>
    <dgm:cxn modelId="{C43F367C-EBB3-4729-BC4E-1FD180CCC06A}" type="presOf" srcId="{A8DBED4B-4C71-4E92-B7DD-816E6D0E8B7B}" destId="{E59251FB-E553-4383-BD47-D5A3D76B5BDC}" srcOrd="0" destOrd="0" presId="urn:microsoft.com/office/officeart/2005/8/layout/hierarchy3"/>
    <dgm:cxn modelId="{43F778AA-2391-43A9-8CC6-C383A80F16E9}" type="presOf" srcId="{9EF26069-8AD4-4E62-AD46-C0D81F51A5F7}" destId="{75C7B100-0D6F-49D6-B5E6-C8CD0B7D1D9D}" srcOrd="0" destOrd="0" presId="urn:microsoft.com/office/officeart/2005/8/layout/hierarchy3"/>
    <dgm:cxn modelId="{12FF0701-E8E9-4B80-A121-EDA2D1E1676E}" type="presOf" srcId="{CFCF9C50-3868-4382-926A-4305611844D6}" destId="{225A5226-C069-4D7A-BD17-08A549C97C35}" srcOrd="0" destOrd="0" presId="urn:microsoft.com/office/officeart/2005/8/layout/hierarchy3"/>
    <dgm:cxn modelId="{F37A4E45-6868-4592-8BCB-7BA17A2869C6}" srcId="{78CD32EA-F4BB-4DF3-942D-348DD0CA3098}" destId="{A02C761A-9B1E-421F-8A1D-5BF304F34683}" srcOrd="1" destOrd="0" parTransId="{FA92FF7E-7261-4A41-895A-FBBA3E882A81}" sibTransId="{91EAFC11-0D23-48F2-9755-0EADAABC3D0E}"/>
    <dgm:cxn modelId="{0384EFF9-CEF9-448B-9061-65184B5E7AC0}" type="presOf" srcId="{FE8E9EC1-1532-46FF-AB75-F85225EAD8A5}" destId="{A71BF7BE-6BFF-4A51-9C1D-7A873EDD92AC}" srcOrd="0" destOrd="0" presId="urn:microsoft.com/office/officeart/2005/8/layout/hierarchy3"/>
    <dgm:cxn modelId="{13269348-863E-4278-A4E6-081B61A5455C}" type="presOf" srcId="{7D81E614-67D3-4113-9169-454523B738EC}" destId="{757D38C2-9E06-47F1-AD94-0D149CD428C2}" srcOrd="0" destOrd="0" presId="urn:microsoft.com/office/officeart/2005/8/layout/hierarchy3"/>
    <dgm:cxn modelId="{4111D786-AF38-48E2-BBE3-AECAE904C1CE}" type="presOf" srcId="{7461997A-BADE-496C-BE5A-374518A0AB0D}" destId="{1CE36FCD-4FD2-4F18-BDCF-EB85EADD45E9}" srcOrd="0" destOrd="0" presId="urn:microsoft.com/office/officeart/2005/8/layout/hierarchy3"/>
    <dgm:cxn modelId="{053A9969-E572-4E02-8A91-09B0E66333B5}" type="presParOf" srcId="{A71BF7BE-6BFF-4A51-9C1D-7A873EDD92AC}" destId="{03FF0EA4-EF66-4FCC-8F61-3DD01F21BE40}" srcOrd="0" destOrd="0" presId="urn:microsoft.com/office/officeart/2005/8/layout/hierarchy3"/>
    <dgm:cxn modelId="{5F7B993B-A202-4ECD-B5BB-A91C2C4B32CA}" type="presParOf" srcId="{03FF0EA4-EF66-4FCC-8F61-3DD01F21BE40}" destId="{8AF969CB-133C-414C-B45C-89549F08B4C4}" srcOrd="0" destOrd="0" presId="urn:microsoft.com/office/officeart/2005/8/layout/hierarchy3"/>
    <dgm:cxn modelId="{9A517428-D8F8-4350-8AE8-9086A7311D3B}" type="presParOf" srcId="{8AF969CB-133C-414C-B45C-89549F08B4C4}" destId="{225A5226-C069-4D7A-BD17-08A549C97C35}" srcOrd="0" destOrd="0" presId="urn:microsoft.com/office/officeart/2005/8/layout/hierarchy3"/>
    <dgm:cxn modelId="{77AB0F35-BB83-43F0-A022-21BABA72A003}" type="presParOf" srcId="{8AF969CB-133C-414C-B45C-89549F08B4C4}" destId="{DDA4182A-00E2-4F76-98EC-28DE6E30764B}" srcOrd="1" destOrd="0" presId="urn:microsoft.com/office/officeart/2005/8/layout/hierarchy3"/>
    <dgm:cxn modelId="{5B5BD69E-1FF2-479C-812C-4942CC1E75CF}" type="presParOf" srcId="{03FF0EA4-EF66-4FCC-8F61-3DD01F21BE40}" destId="{6D9B6F9D-80CC-4796-BB47-BC3870784144}" srcOrd="1" destOrd="0" presId="urn:microsoft.com/office/officeart/2005/8/layout/hierarchy3"/>
    <dgm:cxn modelId="{3A08544C-3AFB-46DA-9F3E-93D6B60850CF}" type="presParOf" srcId="{6D9B6F9D-80CC-4796-BB47-BC3870784144}" destId="{EEC84513-8C84-4710-AB59-26A5402156B8}" srcOrd="0" destOrd="0" presId="urn:microsoft.com/office/officeart/2005/8/layout/hierarchy3"/>
    <dgm:cxn modelId="{9BF1C446-ED0A-450E-92E4-21C21C38A2C0}" type="presParOf" srcId="{6D9B6F9D-80CC-4796-BB47-BC3870784144}" destId="{75C7B100-0D6F-49D6-B5E6-C8CD0B7D1D9D}" srcOrd="1" destOrd="0" presId="urn:microsoft.com/office/officeart/2005/8/layout/hierarchy3"/>
    <dgm:cxn modelId="{A491061D-45A8-4A8F-B059-EADC7A4325D4}" type="presParOf" srcId="{6D9B6F9D-80CC-4796-BB47-BC3870784144}" destId="{55D9771F-92F0-49C6-90E2-7D599C67D64A}" srcOrd="2" destOrd="0" presId="urn:microsoft.com/office/officeart/2005/8/layout/hierarchy3"/>
    <dgm:cxn modelId="{517A90A0-2915-4484-9EFB-C48837A37FA2}" type="presParOf" srcId="{6D9B6F9D-80CC-4796-BB47-BC3870784144}" destId="{E4DB4745-2061-4294-927D-AEDEF96E34BA}" srcOrd="3" destOrd="0" presId="urn:microsoft.com/office/officeart/2005/8/layout/hierarchy3"/>
    <dgm:cxn modelId="{4A47FDA1-824C-4827-A5AF-4E069A9E8C9F}" type="presParOf" srcId="{6D9B6F9D-80CC-4796-BB47-BC3870784144}" destId="{B20890BB-446E-4205-9259-28D5CADF7512}" srcOrd="4" destOrd="0" presId="urn:microsoft.com/office/officeart/2005/8/layout/hierarchy3"/>
    <dgm:cxn modelId="{73810302-2E3B-46BE-81C1-09826782DB3D}" type="presParOf" srcId="{6D9B6F9D-80CC-4796-BB47-BC3870784144}" destId="{7CA598E4-4600-4EF2-AD75-85552EB7433C}" srcOrd="5" destOrd="0" presId="urn:microsoft.com/office/officeart/2005/8/layout/hierarchy3"/>
    <dgm:cxn modelId="{1D3C0B20-2ED3-487B-AE0F-558DD54F5021}" type="presParOf" srcId="{6D9B6F9D-80CC-4796-BB47-BC3870784144}" destId="{CA11C070-6ACA-46FF-84B9-7BF99447762B}" srcOrd="6" destOrd="0" presId="urn:microsoft.com/office/officeart/2005/8/layout/hierarchy3"/>
    <dgm:cxn modelId="{6D7432B2-03EE-4D07-B06C-F3E8A700EE21}" type="presParOf" srcId="{6D9B6F9D-80CC-4796-BB47-BC3870784144}" destId="{8DF0B887-7BA9-4AF4-893D-A0B331CCD625}" srcOrd="7" destOrd="0" presId="urn:microsoft.com/office/officeart/2005/8/layout/hierarchy3"/>
    <dgm:cxn modelId="{BFE63FAD-5898-4976-923F-027E93646259}" type="presParOf" srcId="{A71BF7BE-6BFF-4A51-9C1D-7A873EDD92AC}" destId="{22565BDD-4777-45BF-8732-3B0CAB673869}" srcOrd="1" destOrd="0" presId="urn:microsoft.com/office/officeart/2005/8/layout/hierarchy3"/>
    <dgm:cxn modelId="{60F85AC1-46F2-483C-98C9-9E1C1E86776A}" type="presParOf" srcId="{22565BDD-4777-45BF-8732-3B0CAB673869}" destId="{0A910E08-8AAB-47D6-A46C-DB8AC19B6588}" srcOrd="0" destOrd="0" presId="urn:microsoft.com/office/officeart/2005/8/layout/hierarchy3"/>
    <dgm:cxn modelId="{A0AE9CD8-5F3C-434F-B95B-99F05720A3AE}" type="presParOf" srcId="{0A910E08-8AAB-47D6-A46C-DB8AC19B6588}" destId="{390884D1-B4F7-4C28-ACB0-1E9FBA47D627}" srcOrd="0" destOrd="0" presId="urn:microsoft.com/office/officeart/2005/8/layout/hierarchy3"/>
    <dgm:cxn modelId="{DA524F0B-B9D3-425C-BA0B-45326246A0B7}" type="presParOf" srcId="{0A910E08-8AAB-47D6-A46C-DB8AC19B6588}" destId="{9C48CD49-4ED5-403A-A6BB-70D7C780A240}" srcOrd="1" destOrd="0" presId="urn:microsoft.com/office/officeart/2005/8/layout/hierarchy3"/>
    <dgm:cxn modelId="{1348B005-9FDC-45B6-875D-7B9803C8F4E6}" type="presParOf" srcId="{22565BDD-4777-45BF-8732-3B0CAB673869}" destId="{A7D736CE-148A-43FB-B574-D684A7B7B209}" srcOrd="1" destOrd="0" presId="urn:microsoft.com/office/officeart/2005/8/layout/hierarchy3"/>
    <dgm:cxn modelId="{FFC85B48-BB5E-49BA-B608-D6191612A55B}" type="presParOf" srcId="{A7D736CE-148A-43FB-B574-D684A7B7B209}" destId="{757D38C2-9E06-47F1-AD94-0D149CD428C2}" srcOrd="0" destOrd="0" presId="urn:microsoft.com/office/officeart/2005/8/layout/hierarchy3"/>
    <dgm:cxn modelId="{81AF0614-1E88-4458-A422-D8E5374D3B5D}" type="presParOf" srcId="{A7D736CE-148A-43FB-B574-D684A7B7B209}" destId="{1CE36FCD-4FD2-4F18-BDCF-EB85EADD45E9}" srcOrd="1" destOrd="0" presId="urn:microsoft.com/office/officeart/2005/8/layout/hierarchy3"/>
    <dgm:cxn modelId="{C616929B-C3E7-47FC-B536-DADD7074C462}" type="presParOf" srcId="{A7D736CE-148A-43FB-B574-D684A7B7B209}" destId="{E5DC6B5B-714E-4437-8AF9-A115415F32FC}" srcOrd="2" destOrd="0" presId="urn:microsoft.com/office/officeart/2005/8/layout/hierarchy3"/>
    <dgm:cxn modelId="{72E18696-02EB-410D-BC5A-8A2E13D950C3}" type="presParOf" srcId="{A7D736CE-148A-43FB-B574-D684A7B7B209}" destId="{85E6EAFB-747B-44D2-AE62-952E7BE5584E}" srcOrd="3" destOrd="0" presId="urn:microsoft.com/office/officeart/2005/8/layout/hierarchy3"/>
    <dgm:cxn modelId="{02EC7155-6141-4538-B30B-ADDB40AD0B71}" type="presParOf" srcId="{A7D736CE-148A-43FB-B574-D684A7B7B209}" destId="{E59251FB-E553-4383-BD47-D5A3D76B5BDC}" srcOrd="4" destOrd="0" presId="urn:microsoft.com/office/officeart/2005/8/layout/hierarchy3"/>
    <dgm:cxn modelId="{2038A4B1-5365-4CCA-8A03-1AFC77007F1F}" type="presParOf" srcId="{A7D736CE-148A-43FB-B574-D684A7B7B209}" destId="{E227F399-46C0-4EAF-BD5F-B4B26446B7B2}" srcOrd="5" destOrd="0" presId="urn:microsoft.com/office/officeart/2005/8/layout/hierarchy3"/>
    <dgm:cxn modelId="{26737E26-9432-445C-8984-DF25E49CB9F9}" type="presParOf" srcId="{A7D736CE-148A-43FB-B574-D684A7B7B209}" destId="{7D0BDE7E-E88E-42CA-9CC9-6894F7C1237D}" srcOrd="6" destOrd="0" presId="urn:microsoft.com/office/officeart/2005/8/layout/hierarchy3"/>
    <dgm:cxn modelId="{DFD2D74C-6DD7-41CD-A03C-E46288A7938E}" type="presParOf" srcId="{A7D736CE-148A-43FB-B574-D684A7B7B209}" destId="{0ECC6522-0B30-472B-AE68-E3EF392C8CA7}" srcOrd="7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352F92-2731-4224-896A-C0354FB5A1BC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FEB48D-0224-41E3-BCC5-5860535F4D55}">
      <dgm:prSet phldrT="[Текст]"/>
      <dgm:spPr/>
      <dgm:t>
        <a:bodyPr/>
        <a:lstStyle/>
        <a:p>
          <a:r>
            <a:rPr lang="uk-UA" b="1" dirty="0" smtClean="0"/>
            <a:t>У Франції перебувають під орендою 75% землі</a:t>
          </a:r>
          <a:endParaRPr lang="ru-RU" b="1" dirty="0"/>
        </a:p>
      </dgm:t>
    </dgm:pt>
    <dgm:pt modelId="{0EFBA9F3-C339-43DD-BBE0-BB7F9E20094F}" type="parTrans" cxnId="{A5F3E6DD-6F24-467F-85D2-E1B74E48D65D}">
      <dgm:prSet/>
      <dgm:spPr/>
      <dgm:t>
        <a:bodyPr/>
        <a:lstStyle/>
        <a:p>
          <a:endParaRPr lang="ru-RU"/>
        </a:p>
      </dgm:t>
    </dgm:pt>
    <dgm:pt modelId="{2A05902A-4962-4120-BF1D-4528F278F99E}" type="sibTrans" cxnId="{A5F3E6DD-6F24-467F-85D2-E1B74E48D65D}">
      <dgm:prSet/>
      <dgm:spPr/>
      <dgm:t>
        <a:bodyPr/>
        <a:lstStyle/>
        <a:p>
          <a:endParaRPr lang="ru-RU"/>
        </a:p>
      </dgm:t>
    </dgm:pt>
    <dgm:pt modelId="{EB8E606B-770C-447B-82C6-7DCA37822350}">
      <dgm:prSet/>
      <dgm:spPr/>
      <dgm:t>
        <a:bodyPr/>
        <a:lstStyle/>
        <a:p>
          <a:r>
            <a:rPr lang="uk-UA" b="1" dirty="0" smtClean="0"/>
            <a:t>В більшості випадків – це «сімейна оренда». Батько передає землю в оренду родичам (сину, брату, племіннику). </a:t>
          </a:r>
          <a:endParaRPr lang="ru-RU" b="1" dirty="0"/>
        </a:p>
      </dgm:t>
    </dgm:pt>
    <dgm:pt modelId="{389369F0-C3FB-4A76-B211-520C9A17DA75}" type="parTrans" cxnId="{107BF6E9-BBDA-4D52-9560-2A94124A52E7}">
      <dgm:prSet/>
      <dgm:spPr/>
      <dgm:t>
        <a:bodyPr/>
        <a:lstStyle/>
        <a:p>
          <a:endParaRPr lang="ru-RU"/>
        </a:p>
      </dgm:t>
    </dgm:pt>
    <dgm:pt modelId="{CBDFA105-7940-4626-A790-19CD2A7998F8}" type="sibTrans" cxnId="{107BF6E9-BBDA-4D52-9560-2A94124A52E7}">
      <dgm:prSet/>
      <dgm:spPr/>
      <dgm:t>
        <a:bodyPr/>
        <a:lstStyle/>
        <a:p>
          <a:endParaRPr lang="ru-RU"/>
        </a:p>
      </dgm:t>
    </dgm:pt>
    <dgm:pt modelId="{B827B8BF-014A-4CAA-A6C3-EEBA004CB081}">
      <dgm:prSet/>
      <dgm:spPr/>
      <dgm:t>
        <a:bodyPr/>
        <a:lstStyle/>
        <a:p>
          <a:r>
            <a:rPr lang="uk-UA" b="1" dirty="0" smtClean="0"/>
            <a:t>10% - це селяни, які передають свої землі в оренду підприємствам</a:t>
          </a:r>
          <a:endParaRPr lang="ru-RU" b="1" dirty="0"/>
        </a:p>
      </dgm:t>
    </dgm:pt>
    <dgm:pt modelId="{037C3393-0EBA-46CB-8F98-2349B6A426A7}" type="parTrans" cxnId="{A3EEC4EA-F877-4A16-A327-141FC3260340}">
      <dgm:prSet/>
      <dgm:spPr/>
      <dgm:t>
        <a:bodyPr/>
        <a:lstStyle/>
        <a:p>
          <a:endParaRPr lang="ru-RU"/>
        </a:p>
      </dgm:t>
    </dgm:pt>
    <dgm:pt modelId="{C2375713-D543-4974-BC27-F0BC1766E654}" type="sibTrans" cxnId="{A3EEC4EA-F877-4A16-A327-141FC3260340}">
      <dgm:prSet/>
      <dgm:spPr/>
      <dgm:t>
        <a:bodyPr/>
        <a:lstStyle/>
        <a:p>
          <a:endParaRPr lang="ru-RU"/>
        </a:p>
      </dgm:t>
    </dgm:pt>
    <dgm:pt modelId="{37A40D37-33EE-475A-BA9A-FA7F8AE14622}">
      <dgm:prSet/>
      <dgm:spPr/>
      <dgm:t>
        <a:bodyPr/>
        <a:lstStyle/>
        <a:p>
          <a:r>
            <a:rPr lang="uk-UA" b="1" dirty="0" smtClean="0"/>
            <a:t>15% відсотків – це так би мовити «чиста капіталістична» оренда</a:t>
          </a:r>
          <a:endParaRPr lang="ru-RU" b="1" dirty="0"/>
        </a:p>
      </dgm:t>
    </dgm:pt>
    <dgm:pt modelId="{B1ED5C58-133F-4E1C-9956-8120505EE10C}" type="parTrans" cxnId="{33A99187-129C-48A8-A9E7-D81016B46C8E}">
      <dgm:prSet/>
      <dgm:spPr/>
      <dgm:t>
        <a:bodyPr/>
        <a:lstStyle/>
        <a:p>
          <a:endParaRPr lang="ru-RU"/>
        </a:p>
      </dgm:t>
    </dgm:pt>
    <dgm:pt modelId="{60E4E5AC-03A2-4160-905F-140EFEFE4184}" type="sibTrans" cxnId="{33A99187-129C-48A8-A9E7-D81016B46C8E}">
      <dgm:prSet/>
      <dgm:spPr/>
      <dgm:t>
        <a:bodyPr/>
        <a:lstStyle/>
        <a:p>
          <a:endParaRPr lang="ru-RU"/>
        </a:p>
      </dgm:t>
    </dgm:pt>
    <dgm:pt modelId="{F8B7439E-BDA1-4E4B-9BBD-33C5567D18EB}" type="pres">
      <dgm:prSet presAssocID="{F9352F92-2731-4224-896A-C0354FB5A1B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AD0AAE-7520-41D6-8079-C3B332F72312}" type="pres">
      <dgm:prSet presAssocID="{F9352F92-2731-4224-896A-C0354FB5A1BC}" presName="radial" presStyleCnt="0">
        <dgm:presLayoutVars>
          <dgm:animLvl val="ctr"/>
        </dgm:presLayoutVars>
      </dgm:prSet>
      <dgm:spPr/>
    </dgm:pt>
    <dgm:pt modelId="{18462FC4-CDE9-4AE6-97C5-5AD0C0884099}" type="pres">
      <dgm:prSet presAssocID="{09FEB48D-0224-41E3-BCC5-5860535F4D55}" presName="centerShape" presStyleLbl="vennNode1" presStyleIdx="0" presStyleCnt="4" custLinFactNeighborX="564" custLinFactNeighborY="5748"/>
      <dgm:spPr/>
      <dgm:t>
        <a:bodyPr/>
        <a:lstStyle/>
        <a:p>
          <a:endParaRPr lang="ru-RU"/>
        </a:p>
      </dgm:t>
    </dgm:pt>
    <dgm:pt modelId="{FD45DFD4-2ABD-4D10-BF74-878631B8AD7B}" type="pres">
      <dgm:prSet presAssocID="{B827B8BF-014A-4CAA-A6C3-EEBA004CB081}" presName="node" presStyleLbl="vennNode1" presStyleIdx="1" presStyleCnt="4" custScaleX="158728" custScaleY="154851" custRadScaleRad="120382" custRadScaleInc="91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B440C-0C2A-416E-9EDB-BEC89B01D136}" type="pres">
      <dgm:prSet presAssocID="{EB8E606B-770C-447B-82C6-7DCA37822350}" presName="node" presStyleLbl="vennNode1" presStyleIdx="2" presStyleCnt="4" custScaleX="159256" custScaleY="154679" custRadScaleRad="107756" custRadScaleInc="-99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D2793-817A-408B-A16A-6AE494B48604}" type="pres">
      <dgm:prSet presAssocID="{37A40D37-33EE-475A-BA9A-FA7F8AE14622}" presName="node" presStyleLbl="vennNode1" presStyleIdx="3" presStyleCnt="4" custScaleX="149038" custScaleY="156819" custRadScaleRad="119018" custRadScaleInc="8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6B66AB-AC50-4899-8BA2-9157B9A62CE7}" type="presOf" srcId="{09FEB48D-0224-41E3-BCC5-5860535F4D55}" destId="{18462FC4-CDE9-4AE6-97C5-5AD0C0884099}" srcOrd="0" destOrd="0" presId="urn:microsoft.com/office/officeart/2005/8/layout/radial3"/>
    <dgm:cxn modelId="{AF5B53D3-013B-451A-AB8F-90B3FA819DA4}" type="presOf" srcId="{B827B8BF-014A-4CAA-A6C3-EEBA004CB081}" destId="{FD45DFD4-2ABD-4D10-BF74-878631B8AD7B}" srcOrd="0" destOrd="0" presId="urn:microsoft.com/office/officeart/2005/8/layout/radial3"/>
    <dgm:cxn modelId="{B45C6313-E608-4B74-A858-C019C43AF18F}" type="presOf" srcId="{EB8E606B-770C-447B-82C6-7DCA37822350}" destId="{7EEB440C-0C2A-416E-9EDB-BEC89B01D136}" srcOrd="0" destOrd="0" presId="urn:microsoft.com/office/officeart/2005/8/layout/radial3"/>
    <dgm:cxn modelId="{107BF6E9-BBDA-4D52-9560-2A94124A52E7}" srcId="{09FEB48D-0224-41E3-BCC5-5860535F4D55}" destId="{EB8E606B-770C-447B-82C6-7DCA37822350}" srcOrd="1" destOrd="0" parTransId="{389369F0-C3FB-4A76-B211-520C9A17DA75}" sibTransId="{CBDFA105-7940-4626-A790-19CD2A7998F8}"/>
    <dgm:cxn modelId="{5A967581-03C1-4D90-B536-1C973A354B73}" type="presOf" srcId="{37A40D37-33EE-475A-BA9A-FA7F8AE14622}" destId="{19BD2793-817A-408B-A16A-6AE494B48604}" srcOrd="0" destOrd="0" presId="urn:microsoft.com/office/officeart/2005/8/layout/radial3"/>
    <dgm:cxn modelId="{A3EEC4EA-F877-4A16-A327-141FC3260340}" srcId="{09FEB48D-0224-41E3-BCC5-5860535F4D55}" destId="{B827B8BF-014A-4CAA-A6C3-EEBA004CB081}" srcOrd="0" destOrd="0" parTransId="{037C3393-0EBA-46CB-8F98-2349B6A426A7}" sibTransId="{C2375713-D543-4974-BC27-F0BC1766E654}"/>
    <dgm:cxn modelId="{A5F3E6DD-6F24-467F-85D2-E1B74E48D65D}" srcId="{F9352F92-2731-4224-896A-C0354FB5A1BC}" destId="{09FEB48D-0224-41E3-BCC5-5860535F4D55}" srcOrd="0" destOrd="0" parTransId="{0EFBA9F3-C339-43DD-BBE0-BB7F9E20094F}" sibTransId="{2A05902A-4962-4120-BF1D-4528F278F99E}"/>
    <dgm:cxn modelId="{6C381AD7-1FC1-4887-B420-618B6E50EC57}" type="presOf" srcId="{F9352F92-2731-4224-896A-C0354FB5A1BC}" destId="{F8B7439E-BDA1-4E4B-9BBD-33C5567D18EB}" srcOrd="0" destOrd="0" presId="urn:microsoft.com/office/officeart/2005/8/layout/radial3"/>
    <dgm:cxn modelId="{33A99187-129C-48A8-A9E7-D81016B46C8E}" srcId="{09FEB48D-0224-41E3-BCC5-5860535F4D55}" destId="{37A40D37-33EE-475A-BA9A-FA7F8AE14622}" srcOrd="2" destOrd="0" parTransId="{B1ED5C58-133F-4E1C-9956-8120505EE10C}" sibTransId="{60E4E5AC-03A2-4160-905F-140EFEFE4184}"/>
    <dgm:cxn modelId="{3D1C27CB-89F1-4ABB-9769-D4C7A1C5DE33}" type="presParOf" srcId="{F8B7439E-BDA1-4E4B-9BBD-33C5567D18EB}" destId="{9AAD0AAE-7520-41D6-8079-C3B332F72312}" srcOrd="0" destOrd="0" presId="urn:microsoft.com/office/officeart/2005/8/layout/radial3"/>
    <dgm:cxn modelId="{B4662CB6-8D36-40A5-9226-79DC79BB8B6A}" type="presParOf" srcId="{9AAD0AAE-7520-41D6-8079-C3B332F72312}" destId="{18462FC4-CDE9-4AE6-97C5-5AD0C0884099}" srcOrd="0" destOrd="0" presId="urn:microsoft.com/office/officeart/2005/8/layout/radial3"/>
    <dgm:cxn modelId="{7A0A2224-317C-442C-8F1A-7CC1C9C97610}" type="presParOf" srcId="{9AAD0AAE-7520-41D6-8079-C3B332F72312}" destId="{FD45DFD4-2ABD-4D10-BF74-878631B8AD7B}" srcOrd="1" destOrd="0" presId="urn:microsoft.com/office/officeart/2005/8/layout/radial3"/>
    <dgm:cxn modelId="{09B607A5-0C56-4EE5-9CB1-203C5CA11D16}" type="presParOf" srcId="{9AAD0AAE-7520-41D6-8079-C3B332F72312}" destId="{7EEB440C-0C2A-416E-9EDB-BEC89B01D136}" srcOrd="2" destOrd="0" presId="urn:microsoft.com/office/officeart/2005/8/layout/radial3"/>
    <dgm:cxn modelId="{DEA07595-C0D6-4943-B82D-E708DD8C92C6}" type="presParOf" srcId="{9AAD0AAE-7520-41D6-8079-C3B332F72312}" destId="{19BD2793-817A-408B-A16A-6AE494B48604}" srcOrd="3" destOrd="0" presId="urn:microsoft.com/office/officeart/2005/8/layout/radial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6633BE-5778-4C63-A648-D9C7D272B1A8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27AF7D-B37C-4D59-A1FB-C05A7B2650DE}">
      <dgm:prSet phldrT="[Текст]"/>
      <dgm:spPr/>
      <dgm:t>
        <a:bodyPr/>
        <a:lstStyle/>
        <a:p>
          <a:r>
            <a:rPr lang="uk-UA" b="1" dirty="0" smtClean="0">
              <a:solidFill>
                <a:schemeClr val="tx2"/>
              </a:solidFill>
            </a:rPr>
            <a:t>Більше 70% орендованої </a:t>
          </a:r>
          <a:r>
            <a:rPr lang="uk-UA" b="1" dirty="0" err="1" smtClean="0">
              <a:solidFill>
                <a:schemeClr val="tx2"/>
              </a:solidFill>
            </a:rPr>
            <a:t>землі-</a:t>
          </a:r>
          <a:r>
            <a:rPr lang="uk-UA" b="1" dirty="0" smtClean="0">
              <a:solidFill>
                <a:schemeClr val="tx2"/>
              </a:solidFill>
            </a:rPr>
            <a:t> придбано фермерами </a:t>
          </a:r>
          <a:endParaRPr lang="ru-RU" b="1" dirty="0">
            <a:solidFill>
              <a:schemeClr val="tx2"/>
            </a:solidFill>
          </a:endParaRPr>
        </a:p>
      </dgm:t>
    </dgm:pt>
    <dgm:pt modelId="{E7B9CDAF-3AEA-474F-89F2-C08B5D49D144}" type="parTrans" cxnId="{924551FD-022B-4EA9-B44D-3BD5734E70F6}">
      <dgm:prSet/>
      <dgm:spPr/>
      <dgm:t>
        <a:bodyPr/>
        <a:lstStyle/>
        <a:p>
          <a:endParaRPr lang="ru-RU"/>
        </a:p>
      </dgm:t>
    </dgm:pt>
    <dgm:pt modelId="{9D093DCB-76D0-40A5-80A5-32B832B1BF4B}" type="sibTrans" cxnId="{924551FD-022B-4EA9-B44D-3BD5734E70F6}">
      <dgm:prSet/>
      <dgm:spPr/>
      <dgm:t>
        <a:bodyPr/>
        <a:lstStyle/>
        <a:p>
          <a:endParaRPr lang="ru-RU"/>
        </a:p>
      </dgm:t>
    </dgm:pt>
    <dgm:pt modelId="{040310FF-595B-4C45-8F8A-E2AE89F8C2AF}">
      <dgm:prSet phldrT="[Текст]"/>
      <dgm:spPr/>
      <dgm:t>
        <a:bodyPr/>
        <a:lstStyle/>
        <a:p>
          <a:r>
            <a:rPr lang="uk-UA" b="1" dirty="0" smtClean="0">
              <a:solidFill>
                <a:schemeClr val="tx2"/>
              </a:solidFill>
            </a:rPr>
            <a:t>Орендована земля - в чверть дешевше ніж </a:t>
          </a:r>
          <a:r>
            <a:rPr lang="uk-UA" b="1" dirty="0" err="1" smtClean="0">
              <a:solidFill>
                <a:schemeClr val="tx2"/>
              </a:solidFill>
            </a:rPr>
            <a:t>“вільна”</a:t>
          </a:r>
          <a:r>
            <a:rPr lang="uk-UA" b="1" dirty="0" smtClean="0">
              <a:solidFill>
                <a:schemeClr val="tx2"/>
              </a:solidFill>
            </a:rPr>
            <a:t> земля</a:t>
          </a:r>
          <a:endParaRPr lang="ru-RU" b="1" dirty="0">
            <a:solidFill>
              <a:schemeClr val="tx2"/>
            </a:solidFill>
          </a:endParaRPr>
        </a:p>
      </dgm:t>
    </dgm:pt>
    <dgm:pt modelId="{0687D3D7-62E0-470B-9CCD-75CE2EE0FD34}" type="parTrans" cxnId="{950821A5-D82F-47DD-AACD-72B93A23045E}">
      <dgm:prSet/>
      <dgm:spPr/>
      <dgm:t>
        <a:bodyPr/>
        <a:lstStyle/>
        <a:p>
          <a:endParaRPr lang="ru-RU"/>
        </a:p>
      </dgm:t>
    </dgm:pt>
    <dgm:pt modelId="{484CD45E-80F5-45A6-A70A-37E32E77C997}" type="sibTrans" cxnId="{950821A5-D82F-47DD-AACD-72B93A23045E}">
      <dgm:prSet/>
      <dgm:spPr/>
      <dgm:t>
        <a:bodyPr/>
        <a:lstStyle/>
        <a:p>
          <a:endParaRPr lang="ru-RU"/>
        </a:p>
      </dgm:t>
    </dgm:pt>
    <dgm:pt modelId="{6E636667-FA7B-42B4-88A4-0CE2ABE35529}">
      <dgm:prSet phldrT="[Текст]"/>
      <dgm:spPr/>
      <dgm:t>
        <a:bodyPr/>
        <a:lstStyle/>
        <a:p>
          <a:r>
            <a:rPr lang="uk-UA" b="1" dirty="0" smtClean="0">
              <a:solidFill>
                <a:schemeClr val="tx2"/>
              </a:solidFill>
            </a:rPr>
            <a:t>Першим потенційним клієнтом на придбання  є орендар</a:t>
          </a:r>
          <a:endParaRPr lang="ru-RU" b="1" dirty="0">
            <a:solidFill>
              <a:schemeClr val="tx2"/>
            </a:solidFill>
          </a:endParaRPr>
        </a:p>
      </dgm:t>
    </dgm:pt>
    <dgm:pt modelId="{5D24B5FC-F167-474E-A54F-B613BDD7EDD0}" type="parTrans" cxnId="{649A358A-BB3C-4F9F-B47C-F1DFDE813649}">
      <dgm:prSet/>
      <dgm:spPr/>
      <dgm:t>
        <a:bodyPr/>
        <a:lstStyle/>
        <a:p>
          <a:endParaRPr lang="ru-RU"/>
        </a:p>
      </dgm:t>
    </dgm:pt>
    <dgm:pt modelId="{11D9C4CD-938D-45B7-8784-98E19959C877}" type="sibTrans" cxnId="{649A358A-BB3C-4F9F-B47C-F1DFDE813649}">
      <dgm:prSet/>
      <dgm:spPr/>
      <dgm:t>
        <a:bodyPr/>
        <a:lstStyle/>
        <a:p>
          <a:endParaRPr lang="ru-RU"/>
        </a:p>
      </dgm:t>
    </dgm:pt>
    <dgm:pt modelId="{43F8BF25-CA0D-439D-ACBB-0D08B9D8D087}">
      <dgm:prSet phldrT="[Текст]" phldr="1"/>
      <dgm:spPr/>
      <dgm:t>
        <a:bodyPr/>
        <a:lstStyle/>
        <a:p>
          <a:endParaRPr lang="ru-RU" dirty="0"/>
        </a:p>
      </dgm:t>
    </dgm:pt>
    <dgm:pt modelId="{0CBCAB5F-A337-4843-9C84-3C854C34C251}" type="sibTrans" cxnId="{CD404738-4880-46C2-9C27-41FB0805570C}">
      <dgm:prSet/>
      <dgm:spPr/>
      <dgm:t>
        <a:bodyPr/>
        <a:lstStyle/>
        <a:p>
          <a:endParaRPr lang="ru-RU"/>
        </a:p>
      </dgm:t>
    </dgm:pt>
    <dgm:pt modelId="{7A217842-8DEB-418E-9473-69B8500DC930}" type="parTrans" cxnId="{CD404738-4880-46C2-9C27-41FB0805570C}">
      <dgm:prSet/>
      <dgm:spPr/>
      <dgm:t>
        <a:bodyPr/>
        <a:lstStyle/>
        <a:p>
          <a:endParaRPr lang="ru-RU"/>
        </a:p>
      </dgm:t>
    </dgm:pt>
    <dgm:pt modelId="{6ACE8D17-F328-42ED-812A-781F3396E64A}" type="pres">
      <dgm:prSet presAssocID="{4B6633BE-5778-4C63-A648-D9C7D272B1A8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2D39E5-9135-403E-B91B-57C834FEC0CF}" type="pres">
      <dgm:prSet presAssocID="{4B6633BE-5778-4C63-A648-D9C7D272B1A8}" presName="ellipse" presStyleLbl="trBgShp" presStyleIdx="0" presStyleCnt="1"/>
      <dgm:spPr/>
    </dgm:pt>
    <dgm:pt modelId="{33B1D54C-8B98-4573-81D1-DD8CA23842D5}" type="pres">
      <dgm:prSet presAssocID="{4B6633BE-5778-4C63-A648-D9C7D272B1A8}" presName="arrow1" presStyleLbl="fgShp" presStyleIdx="0" presStyleCnt="1"/>
      <dgm:spPr/>
    </dgm:pt>
    <dgm:pt modelId="{682364AB-B00C-43A7-8979-7F1CCC80ADF7}" type="pres">
      <dgm:prSet presAssocID="{4B6633BE-5778-4C63-A648-D9C7D272B1A8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DFEE4-F242-4FC6-9677-E436127F5479}" type="pres">
      <dgm:prSet presAssocID="{040310FF-595B-4C45-8F8A-E2AE89F8C2AF}" presName="item1" presStyleLbl="node1" presStyleIdx="0" presStyleCnt="3" custScaleX="136464" custScaleY="133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611A4-F4CE-476C-B32A-BAB75492F9C4}" type="pres">
      <dgm:prSet presAssocID="{6E636667-FA7B-42B4-88A4-0CE2ABE35529}" presName="item2" presStyleLbl="node1" presStyleIdx="1" presStyleCnt="3" custScaleX="127445" custScaleY="137403" custLinFactNeighborX="-9578" custLinFactNeighborY="-14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EF4E53-C45F-4511-A4B0-6A794F83B7A7}" type="pres">
      <dgm:prSet presAssocID="{43F8BF25-CA0D-439D-ACBB-0D08B9D8D087}" presName="item3" presStyleLbl="node1" presStyleIdx="2" presStyleCnt="3" custScaleX="130751" custScaleY="136937" custLinFactNeighborX="14367" custLinFactNeighborY="-14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D76C2-FFFB-4F3E-A72F-8C1B393733E4}" type="pres">
      <dgm:prSet presAssocID="{4B6633BE-5778-4C63-A648-D9C7D272B1A8}" presName="funnel" presStyleLbl="trAlignAcc1" presStyleIdx="0" presStyleCnt="1" custScaleX="129509" custScaleY="141599" custLinFactNeighborX="0" custLinFactNeighborY="356"/>
      <dgm:spPr/>
    </dgm:pt>
  </dgm:ptLst>
  <dgm:cxnLst>
    <dgm:cxn modelId="{A2479A2D-6ECE-4BDC-BE63-FE0E6784BAE0}" type="presOf" srcId="{040310FF-595B-4C45-8F8A-E2AE89F8C2AF}" destId="{D91611A4-F4CE-476C-B32A-BAB75492F9C4}" srcOrd="0" destOrd="0" presId="urn:microsoft.com/office/officeart/2005/8/layout/funnel1"/>
    <dgm:cxn modelId="{17190978-54B7-4726-A1C2-CA8E540289D6}" type="presOf" srcId="{6E636667-FA7B-42B4-88A4-0CE2ABE35529}" destId="{219DFEE4-F242-4FC6-9677-E436127F5479}" srcOrd="0" destOrd="0" presId="urn:microsoft.com/office/officeart/2005/8/layout/funnel1"/>
    <dgm:cxn modelId="{DFE9E1E6-0667-4395-93B8-4B6BE493A2A0}" type="presOf" srcId="{43F8BF25-CA0D-439D-ACBB-0D08B9D8D087}" destId="{682364AB-B00C-43A7-8979-7F1CCC80ADF7}" srcOrd="0" destOrd="0" presId="urn:microsoft.com/office/officeart/2005/8/layout/funnel1"/>
    <dgm:cxn modelId="{CD404738-4880-46C2-9C27-41FB0805570C}" srcId="{4B6633BE-5778-4C63-A648-D9C7D272B1A8}" destId="{43F8BF25-CA0D-439D-ACBB-0D08B9D8D087}" srcOrd="3" destOrd="0" parTransId="{7A217842-8DEB-418E-9473-69B8500DC930}" sibTransId="{0CBCAB5F-A337-4843-9C84-3C854C34C251}"/>
    <dgm:cxn modelId="{950821A5-D82F-47DD-AACD-72B93A23045E}" srcId="{4B6633BE-5778-4C63-A648-D9C7D272B1A8}" destId="{040310FF-595B-4C45-8F8A-E2AE89F8C2AF}" srcOrd="1" destOrd="0" parTransId="{0687D3D7-62E0-470B-9CCD-75CE2EE0FD34}" sibTransId="{484CD45E-80F5-45A6-A70A-37E32E77C997}"/>
    <dgm:cxn modelId="{649A358A-BB3C-4F9F-B47C-F1DFDE813649}" srcId="{4B6633BE-5778-4C63-A648-D9C7D272B1A8}" destId="{6E636667-FA7B-42B4-88A4-0CE2ABE35529}" srcOrd="2" destOrd="0" parTransId="{5D24B5FC-F167-474E-A54F-B613BDD7EDD0}" sibTransId="{11D9C4CD-938D-45B7-8784-98E19959C877}"/>
    <dgm:cxn modelId="{FC25CACD-3272-47A3-9759-9CFC67A74F26}" type="presOf" srcId="{1B27AF7D-B37C-4D59-A1FB-C05A7B2650DE}" destId="{39EF4E53-C45F-4511-A4B0-6A794F83B7A7}" srcOrd="0" destOrd="0" presId="urn:microsoft.com/office/officeart/2005/8/layout/funnel1"/>
    <dgm:cxn modelId="{32BCA41A-E3F6-4583-9FD9-F5A23CFC8972}" type="presOf" srcId="{4B6633BE-5778-4C63-A648-D9C7D272B1A8}" destId="{6ACE8D17-F328-42ED-812A-781F3396E64A}" srcOrd="0" destOrd="0" presId="urn:microsoft.com/office/officeart/2005/8/layout/funnel1"/>
    <dgm:cxn modelId="{924551FD-022B-4EA9-B44D-3BD5734E70F6}" srcId="{4B6633BE-5778-4C63-A648-D9C7D272B1A8}" destId="{1B27AF7D-B37C-4D59-A1FB-C05A7B2650DE}" srcOrd="0" destOrd="0" parTransId="{E7B9CDAF-3AEA-474F-89F2-C08B5D49D144}" sibTransId="{9D093DCB-76D0-40A5-80A5-32B832B1BF4B}"/>
    <dgm:cxn modelId="{554E4F54-9B5C-496B-9DE1-885467374556}" type="presParOf" srcId="{6ACE8D17-F328-42ED-812A-781F3396E64A}" destId="{572D39E5-9135-403E-B91B-57C834FEC0CF}" srcOrd="0" destOrd="0" presId="urn:microsoft.com/office/officeart/2005/8/layout/funnel1"/>
    <dgm:cxn modelId="{4E600BCA-67CF-4100-9FE9-138A379E766E}" type="presParOf" srcId="{6ACE8D17-F328-42ED-812A-781F3396E64A}" destId="{33B1D54C-8B98-4573-81D1-DD8CA23842D5}" srcOrd="1" destOrd="0" presId="urn:microsoft.com/office/officeart/2005/8/layout/funnel1"/>
    <dgm:cxn modelId="{B7FF9739-58DD-4CB5-BE06-D083A225CA25}" type="presParOf" srcId="{6ACE8D17-F328-42ED-812A-781F3396E64A}" destId="{682364AB-B00C-43A7-8979-7F1CCC80ADF7}" srcOrd="2" destOrd="0" presId="urn:microsoft.com/office/officeart/2005/8/layout/funnel1"/>
    <dgm:cxn modelId="{011B8FE6-E39B-4ABA-9D1A-0EE98664A008}" type="presParOf" srcId="{6ACE8D17-F328-42ED-812A-781F3396E64A}" destId="{219DFEE4-F242-4FC6-9677-E436127F5479}" srcOrd="3" destOrd="0" presId="urn:microsoft.com/office/officeart/2005/8/layout/funnel1"/>
    <dgm:cxn modelId="{6ADEA40C-6D09-48B6-A086-332E3667D2CE}" type="presParOf" srcId="{6ACE8D17-F328-42ED-812A-781F3396E64A}" destId="{D91611A4-F4CE-476C-B32A-BAB75492F9C4}" srcOrd="4" destOrd="0" presId="urn:microsoft.com/office/officeart/2005/8/layout/funnel1"/>
    <dgm:cxn modelId="{0E792EC9-819C-4879-8AAF-E5529A7CAAE2}" type="presParOf" srcId="{6ACE8D17-F328-42ED-812A-781F3396E64A}" destId="{39EF4E53-C45F-4511-A4B0-6A794F83B7A7}" srcOrd="5" destOrd="0" presId="urn:microsoft.com/office/officeart/2005/8/layout/funnel1"/>
    <dgm:cxn modelId="{F20B09AD-5E5C-4F61-B7D8-BC7D11F6CB5C}" type="presParOf" srcId="{6ACE8D17-F328-42ED-812A-781F3396E64A}" destId="{CECD76C2-FFFB-4F3E-A72F-8C1B393733E4}" srcOrd="6" destOrd="0" presId="urn:microsoft.com/office/officeart/2005/8/layout/funnel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CAD7ED-A294-4B4F-9B30-A882525B7D5C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9CA6CD-89C1-446A-BB5A-9AD2EDFF67C4}">
      <dgm:prSet phldrT="[Текст]"/>
      <dgm:spPr/>
      <dgm:t>
        <a:bodyPr/>
        <a:lstStyle/>
        <a:p>
          <a:r>
            <a:rPr lang="en-US" dirty="0" smtClean="0"/>
            <a:t>min</a:t>
          </a:r>
          <a:r>
            <a:rPr lang="uk-UA" dirty="0" smtClean="0"/>
            <a:t>116</a:t>
          </a:r>
          <a:r>
            <a:rPr lang="en-US" dirty="0" smtClean="0"/>
            <a:t>0</a:t>
          </a:r>
          <a:endParaRPr lang="ru-RU" dirty="0"/>
        </a:p>
      </dgm:t>
    </dgm:pt>
    <dgm:pt modelId="{8753F82F-1035-4D70-AD75-E6846B10CEB5}" type="parTrans" cxnId="{8AB51416-D440-429B-92A9-78591EBF62E0}">
      <dgm:prSet/>
      <dgm:spPr/>
      <dgm:t>
        <a:bodyPr/>
        <a:lstStyle/>
        <a:p>
          <a:endParaRPr lang="ru-RU"/>
        </a:p>
      </dgm:t>
    </dgm:pt>
    <dgm:pt modelId="{C7A90955-0141-455D-BDE9-5910F1A70E2D}" type="sibTrans" cxnId="{8AB51416-D440-429B-92A9-78591EBF62E0}">
      <dgm:prSet/>
      <dgm:spPr/>
      <dgm:t>
        <a:bodyPr/>
        <a:lstStyle/>
        <a:p>
          <a:endParaRPr lang="ru-RU"/>
        </a:p>
      </dgm:t>
    </dgm:pt>
    <dgm:pt modelId="{DDC04874-913B-4548-9799-C10F2BAC5558}">
      <dgm:prSet phldrT="[Текст]"/>
      <dgm:spPr/>
      <dgm:t>
        <a:bodyPr/>
        <a:lstStyle/>
        <a:p>
          <a:r>
            <a:rPr lang="uk-UA" dirty="0" smtClean="0"/>
            <a:t>6200</a:t>
          </a:r>
          <a:r>
            <a:rPr lang="en-US" dirty="0" smtClean="0"/>
            <a:t> max</a:t>
          </a:r>
          <a:endParaRPr lang="ru-RU" dirty="0"/>
        </a:p>
      </dgm:t>
    </dgm:pt>
    <dgm:pt modelId="{7029338C-4112-4494-9113-8C96882ACCFC}" type="parTrans" cxnId="{95E40E25-364B-46A6-93F4-6CFDF95FAC48}">
      <dgm:prSet/>
      <dgm:spPr/>
      <dgm:t>
        <a:bodyPr/>
        <a:lstStyle/>
        <a:p>
          <a:endParaRPr lang="ru-RU"/>
        </a:p>
      </dgm:t>
    </dgm:pt>
    <dgm:pt modelId="{7D0F266F-F8B5-4392-93E0-64557C938D34}" type="sibTrans" cxnId="{95E40E25-364B-46A6-93F4-6CFDF95FAC48}">
      <dgm:prSet/>
      <dgm:spPr/>
      <dgm:t>
        <a:bodyPr/>
        <a:lstStyle/>
        <a:p>
          <a:endParaRPr lang="ru-RU"/>
        </a:p>
      </dgm:t>
    </dgm:pt>
    <dgm:pt modelId="{3DFBB83A-5001-45FF-8371-6385E229FA7F}" type="pres">
      <dgm:prSet presAssocID="{52CAD7ED-A294-4B4F-9B30-A882525B7D5C}" presName="compositeShape" presStyleCnt="0">
        <dgm:presLayoutVars>
          <dgm:chMax val="2"/>
          <dgm:dir/>
          <dgm:resizeHandles val="exact"/>
        </dgm:presLayoutVars>
      </dgm:prSet>
      <dgm:spPr/>
    </dgm:pt>
    <dgm:pt modelId="{D517320A-6DEB-45DB-AB74-F6A1DBE11EA6}" type="pres">
      <dgm:prSet presAssocID="{52CAD7ED-A294-4B4F-9B30-A882525B7D5C}" presName="ribbon" presStyleLbl="node1" presStyleIdx="0" presStyleCnt="1" custScaleX="144926"/>
      <dgm:spPr/>
    </dgm:pt>
    <dgm:pt modelId="{3E4630BF-B39E-427B-9453-9AA5AB061D8F}" type="pres">
      <dgm:prSet presAssocID="{52CAD7ED-A294-4B4F-9B30-A882525B7D5C}" presName="leftArrowText" presStyleLbl="node1" presStyleIdx="0" presStyleCnt="1" custScaleX="161305" custLinFactNeighborX="-26351" custLinFactNeighborY="-2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923C-6445-4548-9B91-14DB650F55CA}" type="pres">
      <dgm:prSet presAssocID="{52CAD7ED-A294-4B4F-9B30-A882525B7D5C}" presName="rightArrowText" presStyleLbl="node1" presStyleIdx="0" presStyleCnt="1" custScaleX="143778" custLinFactNeighborX="18918" custLinFactNeighborY="-62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6F6D9-3A7D-43E0-9F8F-E9891DE2AAE3}" type="presOf" srcId="{52CAD7ED-A294-4B4F-9B30-A882525B7D5C}" destId="{3DFBB83A-5001-45FF-8371-6385E229FA7F}" srcOrd="0" destOrd="0" presId="urn:microsoft.com/office/officeart/2005/8/layout/arrow6"/>
    <dgm:cxn modelId="{8AB51416-D440-429B-92A9-78591EBF62E0}" srcId="{52CAD7ED-A294-4B4F-9B30-A882525B7D5C}" destId="{AF9CA6CD-89C1-446A-BB5A-9AD2EDFF67C4}" srcOrd="0" destOrd="0" parTransId="{8753F82F-1035-4D70-AD75-E6846B10CEB5}" sibTransId="{C7A90955-0141-455D-BDE9-5910F1A70E2D}"/>
    <dgm:cxn modelId="{8FC56129-66C2-45C7-980D-2087217F9A64}" type="presOf" srcId="{AF9CA6CD-89C1-446A-BB5A-9AD2EDFF67C4}" destId="{3E4630BF-B39E-427B-9453-9AA5AB061D8F}" srcOrd="0" destOrd="0" presId="urn:microsoft.com/office/officeart/2005/8/layout/arrow6"/>
    <dgm:cxn modelId="{0FF50FA1-67E0-42CC-B241-5C2ED64C46C2}" type="presOf" srcId="{DDC04874-913B-4548-9799-C10F2BAC5558}" destId="{8D5D923C-6445-4548-9B91-14DB650F55CA}" srcOrd="0" destOrd="0" presId="urn:microsoft.com/office/officeart/2005/8/layout/arrow6"/>
    <dgm:cxn modelId="{95E40E25-364B-46A6-93F4-6CFDF95FAC48}" srcId="{52CAD7ED-A294-4B4F-9B30-A882525B7D5C}" destId="{DDC04874-913B-4548-9799-C10F2BAC5558}" srcOrd="1" destOrd="0" parTransId="{7029338C-4112-4494-9113-8C96882ACCFC}" sibTransId="{7D0F266F-F8B5-4392-93E0-64557C938D34}"/>
    <dgm:cxn modelId="{F16EFF39-3636-4480-996B-A59E70502430}" type="presParOf" srcId="{3DFBB83A-5001-45FF-8371-6385E229FA7F}" destId="{D517320A-6DEB-45DB-AB74-F6A1DBE11EA6}" srcOrd="0" destOrd="0" presId="urn:microsoft.com/office/officeart/2005/8/layout/arrow6"/>
    <dgm:cxn modelId="{A3AF9A08-9319-43C0-B260-95F59605340C}" type="presParOf" srcId="{3DFBB83A-5001-45FF-8371-6385E229FA7F}" destId="{3E4630BF-B39E-427B-9453-9AA5AB061D8F}" srcOrd="1" destOrd="0" presId="urn:microsoft.com/office/officeart/2005/8/layout/arrow6"/>
    <dgm:cxn modelId="{AA8AFC36-6572-4BCC-8003-8147E5068DD6}" type="presParOf" srcId="{3DFBB83A-5001-45FF-8371-6385E229FA7F}" destId="{8D5D923C-6445-4548-9B91-14DB650F55CA}" srcOrd="2" destOrd="0" presId="urn:microsoft.com/office/officeart/2005/8/layout/arrow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CAD7ED-A294-4B4F-9B30-A882525B7D5C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9CA6CD-89C1-446A-BB5A-9AD2EDFF67C4}">
      <dgm:prSet phldrT="[Текст]"/>
      <dgm:spPr/>
      <dgm:t>
        <a:bodyPr/>
        <a:lstStyle/>
        <a:p>
          <a:r>
            <a:rPr lang="en-US" dirty="0" smtClean="0"/>
            <a:t>min</a:t>
          </a:r>
          <a:r>
            <a:rPr lang="uk-UA" dirty="0" smtClean="0"/>
            <a:t>1200</a:t>
          </a:r>
          <a:r>
            <a:rPr lang="en-US" dirty="0" smtClean="0"/>
            <a:t>0</a:t>
          </a:r>
          <a:endParaRPr lang="ru-RU" dirty="0"/>
        </a:p>
      </dgm:t>
    </dgm:pt>
    <dgm:pt modelId="{8753F82F-1035-4D70-AD75-E6846B10CEB5}" type="parTrans" cxnId="{8AB51416-D440-429B-92A9-78591EBF62E0}">
      <dgm:prSet/>
      <dgm:spPr/>
      <dgm:t>
        <a:bodyPr/>
        <a:lstStyle/>
        <a:p>
          <a:endParaRPr lang="ru-RU"/>
        </a:p>
      </dgm:t>
    </dgm:pt>
    <dgm:pt modelId="{C7A90955-0141-455D-BDE9-5910F1A70E2D}" type="sibTrans" cxnId="{8AB51416-D440-429B-92A9-78591EBF62E0}">
      <dgm:prSet/>
      <dgm:spPr/>
      <dgm:t>
        <a:bodyPr/>
        <a:lstStyle/>
        <a:p>
          <a:endParaRPr lang="ru-RU"/>
        </a:p>
      </dgm:t>
    </dgm:pt>
    <dgm:pt modelId="{DDC04874-913B-4548-9799-C10F2BAC5558}">
      <dgm:prSet phldrT="[Текст]"/>
      <dgm:spPr/>
      <dgm:t>
        <a:bodyPr/>
        <a:lstStyle/>
        <a:p>
          <a:r>
            <a:rPr lang="uk-UA" dirty="0" smtClean="0"/>
            <a:t>38000</a:t>
          </a:r>
          <a:r>
            <a:rPr lang="en-US" dirty="0" smtClean="0"/>
            <a:t> max</a:t>
          </a:r>
          <a:endParaRPr lang="ru-RU" dirty="0"/>
        </a:p>
      </dgm:t>
    </dgm:pt>
    <dgm:pt modelId="{7029338C-4112-4494-9113-8C96882ACCFC}" type="parTrans" cxnId="{95E40E25-364B-46A6-93F4-6CFDF95FAC48}">
      <dgm:prSet/>
      <dgm:spPr/>
      <dgm:t>
        <a:bodyPr/>
        <a:lstStyle/>
        <a:p>
          <a:endParaRPr lang="ru-RU"/>
        </a:p>
      </dgm:t>
    </dgm:pt>
    <dgm:pt modelId="{7D0F266F-F8B5-4392-93E0-64557C938D34}" type="sibTrans" cxnId="{95E40E25-364B-46A6-93F4-6CFDF95FAC48}">
      <dgm:prSet/>
      <dgm:spPr/>
      <dgm:t>
        <a:bodyPr/>
        <a:lstStyle/>
        <a:p>
          <a:endParaRPr lang="ru-RU"/>
        </a:p>
      </dgm:t>
    </dgm:pt>
    <dgm:pt modelId="{3DFBB83A-5001-45FF-8371-6385E229FA7F}" type="pres">
      <dgm:prSet presAssocID="{52CAD7ED-A294-4B4F-9B30-A882525B7D5C}" presName="compositeShape" presStyleCnt="0">
        <dgm:presLayoutVars>
          <dgm:chMax val="2"/>
          <dgm:dir/>
          <dgm:resizeHandles val="exact"/>
        </dgm:presLayoutVars>
      </dgm:prSet>
      <dgm:spPr/>
    </dgm:pt>
    <dgm:pt modelId="{D517320A-6DEB-45DB-AB74-F6A1DBE11EA6}" type="pres">
      <dgm:prSet presAssocID="{52CAD7ED-A294-4B4F-9B30-A882525B7D5C}" presName="ribbon" presStyleLbl="node1" presStyleIdx="0" presStyleCnt="1" custScaleX="142221"/>
      <dgm:spPr/>
    </dgm:pt>
    <dgm:pt modelId="{3E4630BF-B39E-427B-9453-9AA5AB061D8F}" type="pres">
      <dgm:prSet presAssocID="{52CAD7ED-A294-4B4F-9B30-A882525B7D5C}" presName="leftArrowText" presStyleLbl="node1" presStyleIdx="0" presStyleCnt="1" custScaleX="139054" custLinFactNeighborX="-20202" custLinFactNeighborY="-17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923C-6445-4548-9B91-14DB650F55CA}" type="pres">
      <dgm:prSet presAssocID="{52CAD7ED-A294-4B4F-9B30-A882525B7D5C}" presName="rightArrowText" presStyleLbl="node1" presStyleIdx="0" presStyleCnt="1" custScaleX="142168" custLinFactNeighborX="13963" custLinFactNeighborY="-3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51416-D440-429B-92A9-78591EBF62E0}" srcId="{52CAD7ED-A294-4B4F-9B30-A882525B7D5C}" destId="{AF9CA6CD-89C1-446A-BB5A-9AD2EDFF67C4}" srcOrd="0" destOrd="0" parTransId="{8753F82F-1035-4D70-AD75-E6846B10CEB5}" sibTransId="{C7A90955-0141-455D-BDE9-5910F1A70E2D}"/>
    <dgm:cxn modelId="{71F3D79E-08E2-40BC-A8E8-4914C9861A08}" type="presOf" srcId="{52CAD7ED-A294-4B4F-9B30-A882525B7D5C}" destId="{3DFBB83A-5001-45FF-8371-6385E229FA7F}" srcOrd="0" destOrd="0" presId="urn:microsoft.com/office/officeart/2005/8/layout/arrow6"/>
    <dgm:cxn modelId="{C24113D9-3E1C-43B8-B33E-B2F41F49A18A}" type="presOf" srcId="{AF9CA6CD-89C1-446A-BB5A-9AD2EDFF67C4}" destId="{3E4630BF-B39E-427B-9453-9AA5AB061D8F}" srcOrd="0" destOrd="0" presId="urn:microsoft.com/office/officeart/2005/8/layout/arrow6"/>
    <dgm:cxn modelId="{38CD8680-AA07-4B52-A8E4-71B8CDE900C8}" type="presOf" srcId="{DDC04874-913B-4548-9799-C10F2BAC5558}" destId="{8D5D923C-6445-4548-9B91-14DB650F55CA}" srcOrd="0" destOrd="0" presId="urn:microsoft.com/office/officeart/2005/8/layout/arrow6"/>
    <dgm:cxn modelId="{95E40E25-364B-46A6-93F4-6CFDF95FAC48}" srcId="{52CAD7ED-A294-4B4F-9B30-A882525B7D5C}" destId="{DDC04874-913B-4548-9799-C10F2BAC5558}" srcOrd="1" destOrd="0" parTransId="{7029338C-4112-4494-9113-8C96882ACCFC}" sibTransId="{7D0F266F-F8B5-4392-93E0-64557C938D34}"/>
    <dgm:cxn modelId="{B9293033-0486-4043-8182-6D90D05A5F75}" type="presParOf" srcId="{3DFBB83A-5001-45FF-8371-6385E229FA7F}" destId="{D517320A-6DEB-45DB-AB74-F6A1DBE11EA6}" srcOrd="0" destOrd="0" presId="urn:microsoft.com/office/officeart/2005/8/layout/arrow6"/>
    <dgm:cxn modelId="{58978CCA-556C-4A0B-A315-683E8B7C41C2}" type="presParOf" srcId="{3DFBB83A-5001-45FF-8371-6385E229FA7F}" destId="{3E4630BF-B39E-427B-9453-9AA5AB061D8F}" srcOrd="1" destOrd="0" presId="urn:microsoft.com/office/officeart/2005/8/layout/arrow6"/>
    <dgm:cxn modelId="{5926978A-02C1-44AC-8168-5817C3990D5D}" type="presParOf" srcId="{3DFBB83A-5001-45FF-8371-6385E229FA7F}" destId="{8D5D923C-6445-4548-9B91-14DB650F55CA}" srcOrd="2" destOrd="0" presId="urn:microsoft.com/office/officeart/2005/8/layout/arrow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DDD85-A4AA-4ACC-9E75-4B4A0B1F6368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17F6B-A0F1-479E-94AC-CD6C0EA77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17F6B-A0F1-479E-94AC-CD6C0EA770F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8D2709E-1CF3-471A-9813-4C5ED30DF14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8EF4B4-64FE-4224-B8A4-854CC1F83E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user\Desktop\звіт\champagne_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951" y="1"/>
            <a:ext cx="915695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857364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5400" b="1" dirty="0" err="1" smtClean="0">
                <a:solidFill>
                  <a:schemeClr val="bg1">
                    <a:lumMod val="95000"/>
                  </a:schemeClr>
                </a:solidFill>
              </a:rPr>
              <a:t>Регулювання</a:t>
            </a:r>
            <a:r>
              <a:rPr lang="ru-RU" sz="5400" b="1" dirty="0" smtClean="0">
                <a:solidFill>
                  <a:schemeClr val="bg1">
                    <a:lumMod val="95000"/>
                  </a:schemeClr>
                </a:solidFill>
              </a:rPr>
              <a:t> земельного ринку Франц</a:t>
            </a:r>
            <a:r>
              <a:rPr lang="uk-UA" sz="5400" b="1" dirty="0" err="1" smtClean="0">
                <a:solidFill>
                  <a:schemeClr val="bg1">
                    <a:lumMod val="95000"/>
                  </a:schemeClr>
                </a:solidFill>
              </a:rPr>
              <a:t>ії</a:t>
            </a:r>
            <a:endParaRPr lang="ru-RU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САФЕР (SAFER)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85926"/>
            <a:ext cx="8686800" cy="4500594"/>
          </a:xfrm>
        </p:spPr>
        <p:txBody>
          <a:bodyPr>
            <a:normAutofit/>
          </a:bodyPr>
          <a:lstStyle/>
          <a:p>
            <a:r>
              <a:rPr lang="uk-UA" dirty="0" smtClean="0"/>
              <a:t>Право на першочергове придбання з 1962 року. Кожний нотаріус повинен надіслати всі договори купівлі-продажу сільськогосподарської землі в САФЕР. (10% діяльності).</a:t>
            </a:r>
            <a:endParaRPr lang="ru-RU" dirty="0" smtClean="0"/>
          </a:p>
          <a:p>
            <a:r>
              <a:rPr lang="uk-UA" u="sng" dirty="0" smtClean="0"/>
              <a:t>Боротьба із земельною спекуляцією - </a:t>
            </a:r>
            <a:r>
              <a:rPr lang="uk-UA" dirty="0" smtClean="0"/>
              <a:t> САФЕР може знизити ціну (1% з 10% випадків). </a:t>
            </a:r>
          </a:p>
          <a:p>
            <a:r>
              <a:rPr lang="uk-UA" dirty="0" smtClean="0"/>
              <a:t> Оренда землі, орендне посередництво.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САФЕР (SAFER)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60920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Кожний рік у Франції продається 500 тис. га сільськогосподарської землі (всього 33 млн. га). </a:t>
            </a:r>
          </a:p>
          <a:p>
            <a:r>
              <a:rPr lang="uk-UA" dirty="0" smtClean="0"/>
              <a:t>Кожного року, </a:t>
            </a:r>
            <a:r>
              <a:rPr lang="uk-UA" dirty="0" err="1" smtClean="0"/>
              <a:t>Сафер</a:t>
            </a:r>
            <a:r>
              <a:rPr lang="uk-UA" dirty="0" smtClean="0"/>
              <a:t> продає і купує 80 000 – 100 000 гектарів.</a:t>
            </a:r>
          </a:p>
          <a:p>
            <a:r>
              <a:rPr lang="uk-UA" dirty="0" smtClean="0"/>
              <a:t>Вони проводять свою роботу в основному на базі взаємної згоди, придбання за першочерговим правом складає 10 - 15% операцій.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резюме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5214974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Ринок сільськогосподарських земель в Україні існує тільки у вигляді оренди. В свою чергу, сільськогосподарський земельний ринок Франції існує. Французьку землю може купити будь хто, але при  цьому в законодавстві Франції існує багато обмежень щодо її використання.</a:t>
            </a:r>
            <a:r>
              <a:rPr lang="uk-UA" b="1" dirty="0" smtClean="0"/>
              <a:t> </a:t>
            </a:r>
            <a:endParaRPr lang="ru-RU" b="1" dirty="0" smtClean="0"/>
          </a:p>
          <a:p>
            <a:r>
              <a:rPr lang="uk-UA" dirty="0" smtClean="0"/>
              <a:t>Для подальшого розвитку земельного ринку України, є корисним, і навіть, необхідним, використання французького досвіду. </a:t>
            </a:r>
            <a:endParaRPr lang="ru-RU" dirty="0" smtClean="0"/>
          </a:p>
          <a:p>
            <a:r>
              <a:rPr lang="uk-UA" dirty="0" smtClean="0"/>
              <a:t>Створення державних організацій типу САФЕР в Україні дасть можливість уникнути багатьох помилок при знятті мораторію на продаж земель.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142984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1946 рік - прийняття орендного статуту Франції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14480" y="857232"/>
          <a:ext cx="721523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Умови французької оренди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43050"/>
            <a:ext cx="8686800" cy="4437075"/>
          </a:xfrm>
        </p:spPr>
        <p:txBody>
          <a:bodyPr/>
          <a:lstStyle/>
          <a:p>
            <a:r>
              <a:rPr lang="uk-UA" b="1" dirty="0" smtClean="0"/>
              <a:t>Держава встановлює мінімально та максимально допустимий розмір орендної плати. </a:t>
            </a:r>
            <a:endParaRPr lang="ru-RU" b="1" dirty="0" smtClean="0"/>
          </a:p>
          <a:p>
            <a:r>
              <a:rPr lang="uk-UA" b="1" dirty="0" smtClean="0"/>
              <a:t>Навіть якщо орендар готовий платити орендну плату вищу дозволенної за законом – це заборонено. 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472518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Умови французької оренди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18110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Орендна плата становить 100 - 150 євро/га на рік. </a:t>
            </a:r>
          </a:p>
          <a:p>
            <a:r>
              <a:rPr lang="uk-UA" dirty="0" smtClean="0"/>
              <a:t>Покращення ґрунту орендарем – власник повністю компенсує з амортизацією. </a:t>
            </a:r>
          </a:p>
          <a:p>
            <a:r>
              <a:rPr lang="uk-UA" dirty="0" smtClean="0"/>
              <a:t>На сьогоднішній день у Франції близько 6 млн. власників та 400 тис. орендарів. </a:t>
            </a:r>
          </a:p>
          <a:p>
            <a:r>
              <a:rPr lang="uk-UA" dirty="0" smtClean="0"/>
              <a:t>Для власників нема ліміту в величині їх земельних володінь. Для орендарів максимально дозволено 200 га. </a:t>
            </a:r>
          </a:p>
          <a:p>
            <a:r>
              <a:rPr lang="uk-UA" dirty="0" smtClean="0"/>
              <a:t> Перевага орендарю, який має менше землі (навіть якщо він буде платити меншу орендну плату).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57222"/>
          </a:xfrm>
        </p:spPr>
        <p:txBody>
          <a:bodyPr/>
          <a:lstStyle/>
          <a:p>
            <a:r>
              <a:rPr lang="uk-UA" b="1" dirty="0" smtClean="0"/>
              <a:t>Купівля-продаж земель</a:t>
            </a:r>
            <a:endParaRPr lang="ru-RU" b="1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5303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Купівля-продаж земель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535785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Ц</a:t>
            </a:r>
            <a:r>
              <a:rPr lang="uk-UA" b="1" dirty="0" err="1" smtClean="0"/>
              <a:t>іна</a:t>
            </a:r>
            <a:r>
              <a:rPr lang="uk-UA" b="1" dirty="0" smtClean="0"/>
              <a:t> продажу сільськогосподарських угідь (регіон </a:t>
            </a:r>
            <a:r>
              <a:rPr lang="uk-UA" b="1" dirty="0" err="1" smtClean="0"/>
              <a:t>Пуату-Шарант</a:t>
            </a:r>
            <a:r>
              <a:rPr lang="uk-UA" b="1" dirty="0" smtClean="0"/>
              <a:t>, Франція), </a:t>
            </a:r>
            <a:r>
              <a:rPr lang="uk-UA" b="1" u="sng" dirty="0" smtClean="0"/>
              <a:t>євро</a:t>
            </a:r>
            <a:r>
              <a:rPr lang="en-US" b="1" u="sng" dirty="0" smtClean="0"/>
              <a:t>/</a:t>
            </a:r>
            <a:r>
              <a:rPr lang="uk-UA" b="1" u="sng" dirty="0" smtClean="0"/>
              <a:t>гектар</a:t>
            </a:r>
            <a:r>
              <a:rPr lang="uk-UA" b="1" dirty="0" smtClean="0"/>
              <a:t>:</a:t>
            </a: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uk-UA" b="1" dirty="0" smtClean="0"/>
              <a:t>Ціна виноградників місцевості Коньяк, </a:t>
            </a:r>
            <a:r>
              <a:rPr lang="uk-UA" b="1" u="sng" dirty="0" smtClean="0"/>
              <a:t>євро</a:t>
            </a:r>
            <a:r>
              <a:rPr lang="en-US" b="1" u="sng" dirty="0" smtClean="0"/>
              <a:t>/</a:t>
            </a:r>
            <a:r>
              <a:rPr lang="uk-UA" b="1" u="sng" dirty="0" smtClean="0"/>
              <a:t>гектар</a:t>
            </a:r>
            <a:r>
              <a:rPr lang="uk-UA" b="1" dirty="0" smtClean="0"/>
              <a:t>:</a:t>
            </a:r>
          </a:p>
          <a:p>
            <a:pPr algn="ctr">
              <a:buNone/>
            </a:pPr>
            <a:endParaRPr lang="ru-RU" b="1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00166" y="2500306"/>
          <a:ext cx="6096000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643042" y="4929198"/>
          <a:ext cx="6096000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14488"/>
            <a:ext cx="8686800" cy="5143512"/>
          </a:xfrm>
        </p:spPr>
        <p:txBody>
          <a:bodyPr>
            <a:normAutofit fontScale="85000" lnSpcReduction="10000"/>
          </a:bodyPr>
          <a:lstStyle/>
          <a:p>
            <a:r>
              <a:rPr lang="uk-UA" u="sng" dirty="0" smtClean="0"/>
              <a:t>Сафери у Франції</a:t>
            </a:r>
            <a:r>
              <a:rPr lang="uk-UA" dirty="0" smtClean="0"/>
              <a:t> – створені у 1960 році анонімні товариства, регіональні угрупування. </a:t>
            </a:r>
          </a:p>
          <a:p>
            <a:r>
              <a:rPr lang="uk-UA" dirty="0" smtClean="0"/>
              <a:t>Кожен з них контролюється </a:t>
            </a:r>
            <a:r>
              <a:rPr lang="uk-UA" u="sng" dirty="0" smtClean="0"/>
              <a:t>двома комісарами уряду ( представники Міністерства сільського господарства </a:t>
            </a:r>
            <a:r>
              <a:rPr lang="uk-UA" dirty="0" smtClean="0"/>
              <a:t>і </a:t>
            </a:r>
            <a:r>
              <a:rPr lang="uk-UA" u="sng" dirty="0" smtClean="0"/>
              <a:t>Міністерства фінансів)</a:t>
            </a:r>
            <a:r>
              <a:rPr lang="uk-UA" dirty="0" smtClean="0"/>
              <a:t>. </a:t>
            </a:r>
          </a:p>
          <a:p>
            <a:r>
              <a:rPr lang="uk-UA" dirty="0" smtClean="0"/>
              <a:t>Адміністративна рада - від 12 до 24 чоловік (представники місцевої влади (регіону і департаменту) професійні сільськогосподарські відповідальні особи, представники сільськогосподарської власності та лісового господарства, два представника національних органів (</a:t>
            </a:r>
            <a:r>
              <a:rPr lang="uk-UA" dirty="0" err="1" smtClean="0"/>
              <a:t>АСП</a:t>
            </a:r>
            <a:r>
              <a:rPr lang="uk-UA" dirty="0" smtClean="0"/>
              <a:t> – Агенція Служби Сплати, Земля Європи Дорадчого Товариства з питань земельного сільського облаштування)).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САФЕР (SAFER) - товариство розвитку та облаштування сільськогосподарських земель.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САФЕР (SAFER)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686800" cy="4857784"/>
          </a:xfrm>
        </p:spPr>
        <p:txBody>
          <a:bodyPr>
            <a:normAutofit/>
          </a:bodyPr>
          <a:lstStyle/>
          <a:p>
            <a:r>
              <a:rPr lang="uk-UA" dirty="0" smtClean="0"/>
              <a:t>Перший вид діяльності САФЕР – купівля землі на пряму у власників – це 90% діяльності САФЕР (повинна продати). </a:t>
            </a:r>
          </a:p>
          <a:p>
            <a:r>
              <a:rPr lang="uk-UA" dirty="0" smtClean="0"/>
              <a:t>При купівлі землі у  САФЕР – покупець не виплачує податок на продаж-купівлю нерухомості (4,5%). </a:t>
            </a:r>
            <a:r>
              <a:rPr lang="uk-UA" u="sng" dirty="0" smtClean="0"/>
              <a:t>Продається  земля не тому, хто дає більшу суму, а тому, хто потребує збільшення земельної площі.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389</TotalTime>
  <Words>656</Words>
  <Application>Microsoft Office PowerPoint</Application>
  <PresentationFormat>Экран (4:3)</PresentationFormat>
  <Paragraphs>59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Регулювання земельного ринку Франції</vt:lpstr>
      <vt:lpstr>1946 рік - прийняття орендного статуту Франції</vt:lpstr>
      <vt:lpstr>Умови французької оренди</vt:lpstr>
      <vt:lpstr>Слайд 4</vt:lpstr>
      <vt:lpstr>Умови французької оренди</vt:lpstr>
      <vt:lpstr>Купівля-продаж земель</vt:lpstr>
      <vt:lpstr>Купівля-продаж земель</vt:lpstr>
      <vt:lpstr>САФЕР (SAFER) - товариство розвитку та облаштування сільськогосподарських земель.</vt:lpstr>
      <vt:lpstr>САФЕР (SAFER)</vt:lpstr>
      <vt:lpstr>САФЕР (SAFER)</vt:lpstr>
      <vt:lpstr>САФЕР (SAFER)</vt:lpstr>
      <vt:lpstr>резюме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Регулювання земельного ринку Франції</dc:title>
  <dc:creator>comp</dc:creator>
  <cp:lastModifiedBy>comp</cp:lastModifiedBy>
  <cp:revision>32</cp:revision>
  <dcterms:created xsi:type="dcterms:W3CDTF">2015-11-18T10:07:54Z</dcterms:created>
  <dcterms:modified xsi:type="dcterms:W3CDTF">2015-11-18T20:10:13Z</dcterms:modified>
</cp:coreProperties>
</file>