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BAE-DF5E-42BF-98A7-6D8EDBEC9C4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6472-1093-4676-B9D4-5B375214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46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BAE-DF5E-42BF-98A7-6D8EDBEC9C4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6472-1093-4676-B9D4-5B375214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635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BAE-DF5E-42BF-98A7-6D8EDBEC9C4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6472-1093-4676-B9D4-5B375214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543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BAE-DF5E-42BF-98A7-6D8EDBEC9C4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6472-1093-4676-B9D4-5B375214315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0289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BAE-DF5E-42BF-98A7-6D8EDBEC9C4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6472-1093-4676-B9D4-5B375214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343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BAE-DF5E-42BF-98A7-6D8EDBEC9C4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6472-1093-4676-B9D4-5B375214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398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BAE-DF5E-42BF-98A7-6D8EDBEC9C4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6472-1093-4676-B9D4-5B375214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843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BAE-DF5E-42BF-98A7-6D8EDBEC9C4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6472-1093-4676-B9D4-5B375214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921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BAE-DF5E-42BF-98A7-6D8EDBEC9C4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6472-1093-4676-B9D4-5B375214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40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BAE-DF5E-42BF-98A7-6D8EDBEC9C4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6472-1093-4676-B9D4-5B375214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26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BAE-DF5E-42BF-98A7-6D8EDBEC9C4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6472-1093-4676-B9D4-5B375214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BAE-DF5E-42BF-98A7-6D8EDBEC9C4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6472-1093-4676-B9D4-5B375214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70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BAE-DF5E-42BF-98A7-6D8EDBEC9C4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6472-1093-4676-B9D4-5B375214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1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BAE-DF5E-42BF-98A7-6D8EDBEC9C4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6472-1093-4676-B9D4-5B375214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60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BAE-DF5E-42BF-98A7-6D8EDBEC9C4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6472-1093-4676-B9D4-5B375214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4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BAE-DF5E-42BF-98A7-6D8EDBEC9C4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6472-1093-4676-B9D4-5B375214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5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1BAE-DF5E-42BF-98A7-6D8EDBEC9C4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6472-1093-4676-B9D4-5B375214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3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B7F1BAE-DF5E-42BF-98A7-6D8EDBEC9C4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91F6472-1093-4676-B9D4-5B3752143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55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349102"/>
            <a:ext cx="11304493" cy="619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908" y="3788228"/>
            <a:ext cx="10515600" cy="27022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14 </a:t>
            </a:r>
            <a:r>
              <a:rPr lang="ru-RU" dirty="0" err="1" smtClean="0"/>
              <a:t>грудня</a:t>
            </a:r>
            <a:r>
              <a:rPr lang="ru-RU" dirty="0" smtClean="0"/>
              <a:t> – день, коли </a:t>
            </a:r>
            <a:r>
              <a:rPr lang="ru-RU" dirty="0" err="1" smtClean="0"/>
              <a:t>Українська</a:t>
            </a:r>
            <a:r>
              <a:rPr lang="ru-RU" dirty="0" smtClean="0"/>
              <a:t> держава </a:t>
            </a:r>
            <a:r>
              <a:rPr lang="ru-RU" dirty="0" err="1" smtClean="0"/>
              <a:t>вшановує</a:t>
            </a:r>
            <a:r>
              <a:rPr lang="ru-RU" dirty="0" smtClean="0"/>
              <a:t> </a:t>
            </a:r>
            <a:r>
              <a:rPr lang="ru-RU" dirty="0" err="1" smtClean="0"/>
              <a:t>героїчний</a:t>
            </a:r>
            <a:r>
              <a:rPr lang="ru-RU" dirty="0" smtClean="0"/>
              <a:t> подвиг </a:t>
            </a:r>
            <a:r>
              <a:rPr lang="ru-RU" dirty="0" err="1" smtClean="0"/>
              <a:t>учасників</a:t>
            </a:r>
            <a:r>
              <a:rPr lang="ru-RU" dirty="0" smtClean="0"/>
              <a:t> </a:t>
            </a:r>
            <a:r>
              <a:rPr lang="ru-RU" dirty="0" err="1" smtClean="0"/>
              <a:t>ліквідації</a:t>
            </a:r>
            <a:r>
              <a:rPr lang="ru-RU" dirty="0" smtClean="0"/>
              <a:t> </a:t>
            </a:r>
            <a:r>
              <a:rPr lang="ru-RU" dirty="0" err="1" smtClean="0"/>
              <a:t>наслідків</a:t>
            </a:r>
            <a:r>
              <a:rPr lang="ru-RU" dirty="0" smtClean="0"/>
              <a:t> </a:t>
            </a:r>
            <a:r>
              <a:rPr lang="ru-RU" dirty="0" err="1" smtClean="0"/>
              <a:t>аварії</a:t>
            </a:r>
            <a:r>
              <a:rPr lang="ru-RU" dirty="0" smtClean="0"/>
              <a:t> на </a:t>
            </a:r>
            <a:r>
              <a:rPr lang="ru-RU" dirty="0" err="1" smtClean="0"/>
              <a:t>Чорнобильській</a:t>
            </a:r>
            <a:r>
              <a:rPr lang="ru-RU" dirty="0" smtClean="0"/>
              <a:t> АЕС.</a:t>
            </a:r>
          </a:p>
          <a:p>
            <a:pPr marL="0" indent="0">
              <a:buNone/>
            </a:pPr>
            <a:r>
              <a:rPr lang="ru-RU" dirty="0" err="1" smtClean="0"/>
              <a:t>Насамперед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день </a:t>
            </a:r>
            <a:r>
              <a:rPr lang="ru-RU" dirty="0" err="1" smtClean="0"/>
              <a:t>мужніх</a:t>
            </a:r>
            <a:r>
              <a:rPr lang="ru-RU" dirty="0" smtClean="0"/>
              <a:t> та </a:t>
            </a:r>
            <a:r>
              <a:rPr lang="ru-RU" dirty="0" err="1" smtClean="0"/>
              <a:t>самовідданих</a:t>
            </a:r>
            <a:r>
              <a:rPr lang="ru-RU" dirty="0" smtClean="0"/>
              <a:t> людей, </a:t>
            </a:r>
            <a:r>
              <a:rPr lang="ru-RU" dirty="0" err="1" smtClean="0"/>
              <a:t>які</a:t>
            </a:r>
            <a:r>
              <a:rPr lang="ru-RU" dirty="0" smtClean="0"/>
              <a:t> у 1986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прийняли</a:t>
            </a:r>
            <a:r>
              <a:rPr lang="ru-RU" dirty="0" smtClean="0"/>
              <a:t> </a:t>
            </a:r>
            <a:r>
              <a:rPr lang="ru-RU" dirty="0" err="1" smtClean="0"/>
              <a:t>доленосний</a:t>
            </a:r>
            <a:r>
              <a:rPr lang="ru-RU" dirty="0" smtClean="0"/>
              <a:t> </a:t>
            </a:r>
            <a:r>
              <a:rPr lang="ru-RU" dirty="0" err="1" smtClean="0"/>
              <a:t>виклик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захистити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Україну</a:t>
            </a:r>
            <a:r>
              <a:rPr lang="ru-RU" dirty="0" smtClean="0"/>
              <a:t>, але й усе </a:t>
            </a:r>
            <a:r>
              <a:rPr lang="ru-RU" dirty="0" err="1" smtClean="0"/>
              <a:t>людство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руйнівного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зруйнованого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аварії</a:t>
            </a:r>
            <a:r>
              <a:rPr lang="ru-RU" dirty="0" smtClean="0"/>
              <a:t> на </a:t>
            </a:r>
            <a:r>
              <a:rPr lang="ru-RU" dirty="0" err="1" smtClean="0"/>
              <a:t>Чорнобильської</a:t>
            </a:r>
            <a:r>
              <a:rPr lang="ru-RU" dirty="0" smtClean="0"/>
              <a:t> АЕС 4-го </a:t>
            </a:r>
            <a:r>
              <a:rPr lang="ru-RU" dirty="0" err="1" smtClean="0"/>
              <a:t>енергоблоку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868" y="357053"/>
            <a:ext cx="6069875" cy="31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5715" y="330370"/>
            <a:ext cx="10198342" cy="3135642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ru-RU" dirty="0"/>
              <a:t>Лише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самопожертві</a:t>
            </a:r>
            <a:r>
              <a:rPr lang="ru-RU" dirty="0"/>
              <a:t> </a:t>
            </a:r>
            <a:r>
              <a:rPr lang="ru-RU" dirty="0" err="1"/>
              <a:t>ліквідаторів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заплатили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життям</a:t>
            </a:r>
            <a:r>
              <a:rPr lang="ru-RU" dirty="0"/>
              <a:t> і </a:t>
            </a:r>
            <a:r>
              <a:rPr lang="ru-RU" dirty="0" err="1"/>
              <a:t>здоров’ям</a:t>
            </a:r>
            <a:r>
              <a:rPr lang="ru-RU" dirty="0"/>
              <a:t>,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локалізувати</a:t>
            </a:r>
            <a:r>
              <a:rPr lang="ru-RU" dirty="0"/>
              <a:t> </a:t>
            </a:r>
            <a:r>
              <a:rPr lang="ru-RU" dirty="0" err="1"/>
              <a:t>аварію</a:t>
            </a:r>
            <a:r>
              <a:rPr lang="ru-RU" dirty="0"/>
              <a:t> та </a:t>
            </a:r>
            <a:r>
              <a:rPr lang="ru-RU" dirty="0" err="1"/>
              <a:t>врятувати</a:t>
            </a:r>
            <a:r>
              <a:rPr lang="ru-RU" dirty="0"/>
              <a:t> </a:t>
            </a:r>
            <a:r>
              <a:rPr lang="ru-RU" dirty="0" err="1"/>
              <a:t>країну</a:t>
            </a:r>
            <a:r>
              <a:rPr lang="ru-RU" dirty="0"/>
              <a:t> і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радіаційного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. До </a:t>
            </a:r>
            <a:r>
              <a:rPr lang="ru-RU" dirty="0" err="1"/>
              <a:t>ліквідації</a:t>
            </a:r>
            <a:r>
              <a:rPr lang="ru-RU" dirty="0"/>
              <a:t> </a:t>
            </a:r>
            <a:r>
              <a:rPr lang="ru-RU" dirty="0" err="1"/>
              <a:t>наслідків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залучені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професій</a:t>
            </a:r>
            <a:r>
              <a:rPr lang="ru-RU" dirty="0"/>
              <a:t>! </a:t>
            </a:r>
            <a:r>
              <a:rPr lang="ru-RU" dirty="0" err="1"/>
              <a:t>Отримуючи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дози</a:t>
            </a:r>
            <a:r>
              <a:rPr lang="ru-RU" dirty="0"/>
              <a:t> </a:t>
            </a:r>
            <a:r>
              <a:rPr lang="ru-RU" dirty="0" err="1"/>
              <a:t>опромінення</a:t>
            </a:r>
            <a:r>
              <a:rPr lang="ru-RU" dirty="0"/>
              <a:t>, </a:t>
            </a:r>
            <a:r>
              <a:rPr lang="ru-RU" dirty="0" err="1"/>
              <a:t>інженери</a:t>
            </a:r>
            <a:r>
              <a:rPr lang="ru-RU" dirty="0"/>
              <a:t>, </a:t>
            </a:r>
            <a:r>
              <a:rPr lang="ru-RU" dirty="0" err="1"/>
              <a:t>будівельники</a:t>
            </a:r>
            <a:r>
              <a:rPr lang="ru-RU" dirty="0"/>
              <a:t>, </a:t>
            </a:r>
            <a:r>
              <a:rPr lang="ru-RU" dirty="0" err="1"/>
              <a:t>шахтарі</a:t>
            </a:r>
            <a:r>
              <a:rPr lang="ru-RU" dirty="0"/>
              <a:t>, </a:t>
            </a:r>
            <a:r>
              <a:rPr lang="ru-RU" dirty="0" err="1"/>
              <a:t>енергетики</a:t>
            </a:r>
            <a:r>
              <a:rPr lang="ru-RU" dirty="0"/>
              <a:t>, </a:t>
            </a:r>
            <a:r>
              <a:rPr lang="ru-RU" dirty="0" err="1"/>
              <a:t>водії</a:t>
            </a:r>
            <a:r>
              <a:rPr lang="ru-RU" dirty="0"/>
              <a:t>, </a:t>
            </a:r>
            <a:r>
              <a:rPr lang="ru-RU" dirty="0" err="1"/>
              <a:t>військові</a:t>
            </a:r>
            <a:r>
              <a:rPr lang="ru-RU" dirty="0"/>
              <a:t>, </a:t>
            </a:r>
            <a:r>
              <a:rPr lang="ru-RU" dirty="0" err="1"/>
              <a:t>лікарі</a:t>
            </a:r>
            <a:r>
              <a:rPr lang="ru-RU" dirty="0"/>
              <a:t> - </a:t>
            </a:r>
            <a:r>
              <a:rPr lang="ru-RU" dirty="0" err="1"/>
              <a:t>усі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пішов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за наказом, а й за </a:t>
            </a:r>
            <a:r>
              <a:rPr lang="ru-RU" dirty="0" err="1"/>
              <a:t>покликом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, </a:t>
            </a:r>
            <a:r>
              <a:rPr lang="ru-RU" dirty="0" err="1"/>
              <a:t>зупинили</a:t>
            </a:r>
            <a:r>
              <a:rPr lang="ru-RU" dirty="0"/>
              <a:t> невидимого і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підступного</a:t>
            </a:r>
            <a:r>
              <a:rPr lang="ru-RU" dirty="0"/>
              <a:t> ворога. </a:t>
            </a:r>
            <a:r>
              <a:rPr lang="ru-RU" dirty="0" err="1"/>
              <a:t>Працювали</a:t>
            </a:r>
            <a:r>
              <a:rPr lang="ru-RU" dirty="0"/>
              <a:t> </a:t>
            </a:r>
            <a:r>
              <a:rPr lang="ru-RU" dirty="0" err="1"/>
              <a:t>вахтовим</a:t>
            </a:r>
            <a:r>
              <a:rPr lang="ru-RU" dirty="0"/>
              <a:t> методом – </a:t>
            </a:r>
            <a:r>
              <a:rPr lang="ru-RU" dirty="0" err="1"/>
              <a:t>приїздили</a:t>
            </a:r>
            <a:r>
              <a:rPr lang="ru-RU" dirty="0"/>
              <a:t> </a:t>
            </a:r>
            <a:r>
              <a:rPr lang="ru-RU" dirty="0" err="1"/>
              <a:t>одні</a:t>
            </a:r>
            <a:r>
              <a:rPr lang="ru-RU" dirty="0"/>
              <a:t>, </a:t>
            </a:r>
            <a:r>
              <a:rPr lang="ru-RU" dirty="0" err="1"/>
              <a:t>отримували</a:t>
            </a:r>
            <a:r>
              <a:rPr lang="ru-RU" dirty="0"/>
              <a:t> максимально </a:t>
            </a:r>
            <a:r>
              <a:rPr lang="ru-RU" dirty="0" err="1"/>
              <a:t>допустиму</a:t>
            </a:r>
            <a:r>
              <a:rPr lang="ru-RU" dirty="0"/>
              <a:t> дозу </a:t>
            </a:r>
            <a:r>
              <a:rPr lang="ru-RU" dirty="0" err="1"/>
              <a:t>радіації</a:t>
            </a:r>
            <a:r>
              <a:rPr lang="ru-RU" dirty="0"/>
              <a:t> і </a:t>
            </a:r>
            <a:r>
              <a:rPr lang="ru-RU" dirty="0" err="1"/>
              <a:t>поверталися</a:t>
            </a:r>
            <a:r>
              <a:rPr lang="ru-RU" dirty="0"/>
              <a:t>, а на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приїздили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. За </a:t>
            </a:r>
            <a:r>
              <a:rPr lang="ru-RU" dirty="0" err="1"/>
              <a:t>неповними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, через </a:t>
            </a:r>
            <a:r>
              <a:rPr lang="ru-RU" dirty="0" err="1"/>
              <a:t>чорнобильський</a:t>
            </a:r>
            <a:r>
              <a:rPr lang="ru-RU" dirty="0"/>
              <a:t> </a:t>
            </a:r>
            <a:r>
              <a:rPr lang="ru-RU" dirty="0" err="1"/>
              <a:t>майданчик</a:t>
            </a:r>
            <a:r>
              <a:rPr lang="ru-RU" dirty="0"/>
              <a:t> </a:t>
            </a:r>
            <a:r>
              <a:rPr lang="ru-RU" dirty="0" err="1"/>
              <a:t>пройшли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600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3823063"/>
            <a:ext cx="2588215" cy="2198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9837" y="3823063"/>
            <a:ext cx="2786199" cy="21983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418" y="3823063"/>
            <a:ext cx="2581275" cy="219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1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0450" y="923108"/>
            <a:ext cx="10351905" cy="282675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052" y="606700"/>
            <a:ext cx="83776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Ліквідатори</a:t>
            </a:r>
            <a:r>
              <a:rPr lang="ru-RU" sz="3200" dirty="0" smtClean="0"/>
              <a:t> </a:t>
            </a:r>
            <a:r>
              <a:rPr lang="ru-RU" sz="3200" dirty="0" err="1" smtClean="0"/>
              <a:t>Чорнобильської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катастрофи</a:t>
            </a:r>
            <a:r>
              <a:rPr lang="ru-RU" sz="3200" dirty="0" smtClean="0"/>
              <a:t> – приклад </a:t>
            </a:r>
            <a:r>
              <a:rPr lang="ru-RU" sz="3200" dirty="0" err="1" smtClean="0"/>
              <a:t>самопожертви</a:t>
            </a:r>
            <a:r>
              <a:rPr lang="ru-RU" sz="3200" dirty="0" smtClean="0"/>
              <a:t> та </a:t>
            </a:r>
            <a:r>
              <a:rPr lang="ru-RU" sz="3200" dirty="0" err="1" smtClean="0"/>
              <a:t>самовідданості</a:t>
            </a:r>
            <a:r>
              <a:rPr lang="ru-RU" sz="3200" dirty="0" smtClean="0"/>
              <a:t>. Вони </a:t>
            </a:r>
            <a:r>
              <a:rPr lang="ru-RU" sz="3200" dirty="0" err="1" smtClean="0"/>
              <a:t>віддали</a:t>
            </a:r>
            <a:r>
              <a:rPr lang="ru-RU" sz="3200" dirty="0" smtClean="0"/>
              <a:t> </a:t>
            </a:r>
            <a:r>
              <a:rPr lang="ru-RU" sz="3200" dirty="0" err="1" smtClean="0"/>
              <a:t>життя</a:t>
            </a:r>
            <a:r>
              <a:rPr lang="ru-RU" sz="3200" dirty="0" smtClean="0"/>
              <a:t>, </a:t>
            </a:r>
            <a:r>
              <a:rPr lang="ru-RU" sz="3200" dirty="0" err="1" smtClean="0"/>
              <a:t>зупиняючи</a:t>
            </a:r>
            <a:r>
              <a:rPr lang="ru-RU" sz="3200" dirty="0" smtClean="0"/>
              <a:t> </a:t>
            </a:r>
            <a:r>
              <a:rPr lang="ru-RU" sz="3200" dirty="0" err="1" smtClean="0"/>
              <a:t>ядерний</a:t>
            </a:r>
            <a:r>
              <a:rPr lang="ru-RU" sz="3200" dirty="0" smtClean="0"/>
              <a:t> смерч. Вони </a:t>
            </a:r>
            <a:r>
              <a:rPr lang="ru-RU" sz="3200" dirty="0" err="1" smtClean="0"/>
              <a:t>зробили</a:t>
            </a:r>
            <a:r>
              <a:rPr lang="ru-RU" sz="3200" dirty="0" smtClean="0"/>
              <a:t> </a:t>
            </a:r>
            <a:r>
              <a:rPr lang="ru-RU" sz="3200" dirty="0" err="1" smtClean="0"/>
              <a:t>вагомий</a:t>
            </a:r>
            <a:r>
              <a:rPr lang="ru-RU" sz="3200" dirty="0" smtClean="0"/>
              <a:t> </a:t>
            </a:r>
            <a:r>
              <a:rPr lang="ru-RU" sz="3200" dirty="0" err="1" smtClean="0"/>
              <a:t>внесок</a:t>
            </a:r>
            <a:r>
              <a:rPr lang="ru-RU" sz="3200" dirty="0" smtClean="0"/>
              <a:t> у справу </a:t>
            </a:r>
            <a:r>
              <a:rPr lang="ru-RU" sz="3200" dirty="0" err="1" smtClean="0"/>
              <a:t>подолання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наслідків</a:t>
            </a:r>
            <a:r>
              <a:rPr lang="ru-RU" sz="3200" dirty="0" smtClean="0"/>
              <a:t> </a:t>
            </a:r>
            <a:r>
              <a:rPr lang="ru-RU" sz="3200" dirty="0" err="1" smtClean="0"/>
              <a:t>Чорнобильської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катастрофи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033" y="2333833"/>
            <a:ext cx="3474720" cy="433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Факти у цифрах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240 тисяч </a:t>
            </a:r>
            <a:r>
              <a:rPr lang="uk-UA" dirty="0" smtClean="0"/>
              <a:t>– кількість українських ліквідаторів</a:t>
            </a:r>
          </a:p>
          <a:p>
            <a:r>
              <a:rPr lang="uk-UA" b="1" dirty="0" smtClean="0"/>
              <a:t>31</a:t>
            </a:r>
            <a:r>
              <a:rPr lang="uk-UA" dirty="0" smtClean="0"/>
              <a:t> ліквідатор загинув за 10 днів гасіння реактору</a:t>
            </a:r>
          </a:p>
          <a:p>
            <a:r>
              <a:rPr lang="uk-UA" dirty="0" smtClean="0"/>
              <a:t>30 тисяч ліквідаторів померло протягом 15 років після аварії</a:t>
            </a:r>
          </a:p>
          <a:p>
            <a:r>
              <a:rPr lang="uk-UA" b="1" dirty="0" smtClean="0"/>
              <a:t>73 тисячі </a:t>
            </a:r>
            <a:r>
              <a:rPr lang="uk-UA" dirty="0" smtClean="0"/>
              <a:t>ліквідаторів стали інвалідами</a:t>
            </a:r>
          </a:p>
          <a:p>
            <a:r>
              <a:rPr lang="uk-UA" b="1" dirty="0" smtClean="0"/>
              <a:t>8,5 млн </a:t>
            </a:r>
            <a:r>
              <a:rPr lang="uk-UA" dirty="0" smtClean="0"/>
              <a:t>людей опромінено </a:t>
            </a:r>
          </a:p>
          <a:p>
            <a:r>
              <a:rPr lang="uk-UA" b="1" dirty="0"/>
              <a:t>155 тис </a:t>
            </a:r>
            <a:r>
              <a:rPr lang="uk-UA" b="1" dirty="0" smtClean="0"/>
              <a:t>км² </a:t>
            </a:r>
            <a:r>
              <a:rPr lang="uk-UA" dirty="0" smtClean="0"/>
              <a:t>території забруднено</a:t>
            </a:r>
          </a:p>
          <a:p>
            <a:r>
              <a:rPr lang="uk-UA" b="1" dirty="0" smtClean="0"/>
              <a:t>90 тисяч </a:t>
            </a:r>
            <a:r>
              <a:rPr lang="uk-UA" dirty="0" smtClean="0"/>
              <a:t>осіб у світі померли від онкологічних захворювань, спровокованих аварією ( за даними </a:t>
            </a:r>
            <a:r>
              <a:rPr lang="en-US" dirty="0" smtClean="0"/>
              <a:t>Greenpeace)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7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503" y="618309"/>
            <a:ext cx="8900159" cy="556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7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30</TotalTime>
  <Words>256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Calisto MT</vt:lpstr>
      <vt:lpstr>Trebuchet MS</vt:lpstr>
      <vt:lpstr>Wingdings 2</vt:lpstr>
      <vt:lpstr>Сланец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Факти у цифрах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4</cp:revision>
  <dcterms:created xsi:type="dcterms:W3CDTF">2021-12-14T06:25:59Z</dcterms:created>
  <dcterms:modified xsi:type="dcterms:W3CDTF">2021-12-14T06:56:43Z</dcterms:modified>
</cp:coreProperties>
</file>